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1"/>
  </p:notesMasterIdLst>
  <p:sldIdLst>
    <p:sldId id="599" r:id="rId3"/>
    <p:sldId id="701" r:id="rId4"/>
    <p:sldId id="705" r:id="rId5"/>
    <p:sldId id="707" r:id="rId6"/>
    <p:sldId id="708" r:id="rId7"/>
    <p:sldId id="709" r:id="rId8"/>
    <p:sldId id="764" r:id="rId9"/>
    <p:sldId id="711" r:id="rId10"/>
    <p:sldId id="706" r:id="rId11"/>
    <p:sldId id="710" r:id="rId12"/>
    <p:sldId id="712" r:id="rId13"/>
    <p:sldId id="713" r:id="rId14"/>
    <p:sldId id="714" r:id="rId15"/>
    <p:sldId id="715" r:id="rId16"/>
    <p:sldId id="716" r:id="rId17"/>
    <p:sldId id="717" r:id="rId18"/>
    <p:sldId id="753" r:id="rId19"/>
    <p:sldId id="754" r:id="rId20"/>
    <p:sldId id="718" r:id="rId21"/>
    <p:sldId id="719" r:id="rId22"/>
    <p:sldId id="720" r:id="rId23"/>
    <p:sldId id="721" r:id="rId24"/>
    <p:sldId id="722" r:id="rId25"/>
    <p:sldId id="723" r:id="rId26"/>
    <p:sldId id="724" r:id="rId27"/>
    <p:sldId id="725" r:id="rId28"/>
    <p:sldId id="727" r:id="rId29"/>
    <p:sldId id="728" r:id="rId30"/>
    <p:sldId id="729" r:id="rId31"/>
    <p:sldId id="730" r:id="rId32"/>
    <p:sldId id="731" r:id="rId33"/>
    <p:sldId id="732" r:id="rId34"/>
    <p:sldId id="733" r:id="rId35"/>
    <p:sldId id="734" r:id="rId36"/>
    <p:sldId id="735" r:id="rId37"/>
    <p:sldId id="736" r:id="rId38"/>
    <p:sldId id="738" r:id="rId39"/>
    <p:sldId id="739" r:id="rId40"/>
    <p:sldId id="740" r:id="rId41"/>
    <p:sldId id="741" r:id="rId42"/>
    <p:sldId id="756" r:id="rId43"/>
    <p:sldId id="744" r:id="rId44"/>
    <p:sldId id="745" r:id="rId45"/>
    <p:sldId id="746" r:id="rId46"/>
    <p:sldId id="747" r:id="rId47"/>
    <p:sldId id="748" r:id="rId48"/>
    <p:sldId id="749" r:id="rId49"/>
    <p:sldId id="751" r:id="rId50"/>
    <p:sldId id="752" r:id="rId51"/>
    <p:sldId id="757" r:id="rId52"/>
    <p:sldId id="755" r:id="rId53"/>
    <p:sldId id="742" r:id="rId54"/>
    <p:sldId id="758" r:id="rId55"/>
    <p:sldId id="759" r:id="rId56"/>
    <p:sldId id="760" r:id="rId57"/>
    <p:sldId id="761" r:id="rId58"/>
    <p:sldId id="762" r:id="rId59"/>
    <p:sldId id="76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4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D5B"/>
    <a:srgbClr val="4D72BF"/>
    <a:srgbClr val="E18344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30" autoAdjust="0"/>
    <p:restoredTop sz="96868"/>
  </p:normalViewPr>
  <p:slideViewPr>
    <p:cSldViewPr snapToGrid="0" snapToObjects="1" showGuides="1">
      <p:cViewPr varScale="1">
        <p:scale>
          <a:sx n="132" d="100"/>
          <a:sy n="132" d="100"/>
        </p:scale>
        <p:origin x="168" y="60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8T21:32:24.684" idx="4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quiz.geeksforgeeks.org/queue-set-1introduction-and-array-implementation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@esmerycornielle/cpu-scheduling-algorithms-b449737eff3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886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3B3B2-E734-5A4B-9636-706FD980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F0A391-8BBC-154A-84D1-197AB9F3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05" y="1650835"/>
            <a:ext cx="7211432" cy="4835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93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1973E8-9A4D-004E-B918-0B36C3688D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013355" cy="629403"/>
          </a:xfrm>
        </p:spPr>
        <p:txBody>
          <a:bodyPr/>
          <a:lstStyle/>
          <a:p>
            <a:pPr fontAlgn="base"/>
            <a:r>
              <a:rPr lang="en-US" b="0" dirty="0"/>
              <a:t>An extension of </a:t>
            </a:r>
            <a:r>
              <a:rPr lang="en-US" b="0" dirty="0">
                <a:hlinkClick r:id="rId2"/>
              </a:rPr>
              <a:t>queue </a:t>
            </a:r>
            <a:r>
              <a:rPr lang="en-US" b="0" dirty="0"/>
              <a:t>with following properties:</a:t>
            </a:r>
          </a:p>
          <a:p>
            <a:pPr marL="0" indent="0" fontAlgn="base">
              <a:buNone/>
            </a:pPr>
            <a:br>
              <a:rPr lang="en-US" b="0" dirty="0"/>
            </a:br>
            <a:endParaRPr lang="en-US" b="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471340" y="2891348"/>
            <a:ext cx="74747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Each item has a priority</a:t>
            </a:r>
          </a:p>
          <a:p>
            <a:pPr fontAlgn="base"/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If two elements have the same priority, they are served according to their order in the queue</a:t>
            </a:r>
          </a:p>
        </p:txBody>
      </p:sp>
    </p:spTree>
    <p:extLst>
      <p:ext uri="{BB962C8B-B14F-4D97-AF65-F5344CB8AC3E}">
        <p14:creationId xmlns:p14="http://schemas.microsoft.com/office/powerpoint/2010/main" val="119292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1380719" y="1602044"/>
            <a:ext cx="7474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3E49F-2385-9C4E-87CD-381465AE9154}"/>
              </a:ext>
            </a:extLst>
          </p:cNvPr>
          <p:cNvSpPr txBox="1"/>
          <p:nvPr/>
        </p:nvSpPr>
        <p:spPr>
          <a:xfrm>
            <a:off x="711062" y="3100131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CAD5B"/>
                </a:solidFill>
              </a:rPr>
              <a:t>{4, 8, 1, 7, 3}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02316-589A-1649-99B9-1B28D5B813A0}"/>
              </a:ext>
            </a:extLst>
          </p:cNvPr>
          <p:cNvSpPr txBox="1"/>
          <p:nvPr/>
        </p:nvSpPr>
        <p:spPr>
          <a:xfrm>
            <a:off x="4828068" y="487977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0AFBD-AB6E-3E4B-A265-3AA19A70BAC4}"/>
              </a:ext>
            </a:extLst>
          </p:cNvPr>
          <p:cNvSpPr txBox="1"/>
          <p:nvPr/>
        </p:nvSpPr>
        <p:spPr>
          <a:xfrm>
            <a:off x="332944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93F362-F370-C54F-AE1B-A30D713FED0F}"/>
              </a:ext>
            </a:extLst>
          </p:cNvPr>
          <p:cNvSpPr txBox="1"/>
          <p:nvPr/>
        </p:nvSpPr>
        <p:spPr>
          <a:xfrm>
            <a:off x="6326689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D507E5-606C-8D4E-BADB-2A8B68C69463}"/>
              </a:ext>
            </a:extLst>
          </p:cNvPr>
          <p:cNvSpPr txBox="1"/>
          <p:nvPr/>
        </p:nvSpPr>
        <p:spPr>
          <a:xfrm>
            <a:off x="407875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54D1F5-10A7-AE48-B8E3-B482964AB5BE}"/>
              </a:ext>
            </a:extLst>
          </p:cNvPr>
          <p:cNvSpPr txBox="1"/>
          <p:nvPr/>
        </p:nvSpPr>
        <p:spPr>
          <a:xfrm>
            <a:off x="5577378" y="487643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15DB56-C2AB-EF41-9CC5-6F6DC3944B24}"/>
              </a:ext>
            </a:extLst>
          </p:cNvPr>
          <p:cNvCxnSpPr/>
          <p:nvPr/>
        </p:nvCxnSpPr>
        <p:spPr>
          <a:xfrm>
            <a:off x="2947570" y="4736592"/>
            <a:ext cx="4005072" cy="0"/>
          </a:xfrm>
          <a:prstGeom prst="line">
            <a:avLst/>
          </a:prstGeom>
          <a:ln w="31750">
            <a:solidFill>
              <a:schemeClr val="accent4">
                <a:lumMod val="50000"/>
              </a:schemeClr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706EC2-ECE8-3846-8CF4-40481A6710F4}"/>
              </a:ext>
            </a:extLst>
          </p:cNvPr>
          <p:cNvCxnSpPr/>
          <p:nvPr/>
        </p:nvCxnSpPr>
        <p:spPr>
          <a:xfrm>
            <a:off x="2947570" y="5903976"/>
            <a:ext cx="4005072" cy="0"/>
          </a:xfrm>
          <a:prstGeom prst="line">
            <a:avLst/>
          </a:prstGeom>
          <a:ln w="31750">
            <a:solidFill>
              <a:schemeClr val="accent4">
                <a:lumMod val="50000"/>
              </a:schemeClr>
            </a:solidFill>
            <a:prstDash val="sysDash"/>
            <a:head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C78B99D1-F14A-AA40-B124-1DA991A13822}"/>
              </a:ext>
            </a:extLst>
          </p:cNvPr>
          <p:cNvSpPr/>
          <p:nvPr/>
        </p:nvSpPr>
        <p:spPr>
          <a:xfrm>
            <a:off x="1435583" y="5020056"/>
            <a:ext cx="813841" cy="548640"/>
          </a:xfrm>
          <a:prstGeom prst="striped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B0A0DC-AA8F-3C4C-A182-D36F8EF31DEC}"/>
              </a:ext>
            </a:extLst>
          </p:cNvPr>
          <p:cNvSpPr txBox="1"/>
          <p:nvPr/>
        </p:nvSpPr>
        <p:spPr>
          <a:xfrm>
            <a:off x="911478" y="5615094"/>
            <a:ext cx="179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Deque from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BAF13F-3B8D-DD45-A1EA-07562B74A273}"/>
              </a:ext>
            </a:extLst>
          </p:cNvPr>
          <p:cNvSpPr txBox="1"/>
          <p:nvPr/>
        </p:nvSpPr>
        <p:spPr>
          <a:xfrm>
            <a:off x="3090889" y="3556599"/>
            <a:ext cx="1198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Task priorities</a:t>
            </a:r>
          </a:p>
        </p:txBody>
      </p:sp>
    </p:spTree>
    <p:extLst>
      <p:ext uri="{BB962C8B-B14F-4D97-AF65-F5344CB8AC3E}">
        <p14:creationId xmlns:p14="http://schemas.microsoft.com/office/powerpoint/2010/main" val="388035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allAtOnce"/>
      <p:bldP spid="12" grpId="0" build="allAtOnce"/>
      <p:bldP spid="13" grpId="0" build="allAtOnce"/>
      <p:bldP spid="14" grpId="0" build="allAtOnce"/>
      <p:bldP spid="15" grpId="0" build="allAtOnce"/>
      <p:bldP spid="19" grpId="0" animBg="1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932663" y="1820843"/>
            <a:ext cx="747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819656" y="4032504"/>
            <a:ext cx="3239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Interface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2590155" y="4657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2590155" y="5341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2590155" y="6024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4553323" y="4709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4553323" y="5398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A90600-A2BD-BA41-A3CC-0239D972687B}"/>
              </a:ext>
            </a:extLst>
          </p:cNvPr>
          <p:cNvSpPr txBox="1"/>
          <p:nvPr/>
        </p:nvSpPr>
        <p:spPr>
          <a:xfrm>
            <a:off x="4553323" y="6024823"/>
            <a:ext cx="15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4572142" y="6015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7708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3" grpId="0"/>
      <p:bldP spid="24" grpId="0"/>
      <p:bldP spid="5" grpId="0"/>
      <p:bldP spid="25" grpId="0"/>
      <p:bldP spid="26" grpId="0"/>
      <p:bldP spid="26" grpId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6C329-2A04-2340-A209-597A9833BD20}"/>
              </a:ext>
            </a:extLst>
          </p:cNvPr>
          <p:cNvSpPr txBox="1"/>
          <p:nvPr/>
        </p:nvSpPr>
        <p:spPr>
          <a:xfrm>
            <a:off x="932663" y="1820843"/>
            <a:ext cx="747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Each item has a priority</a:t>
            </a:r>
          </a:p>
          <a:p>
            <a:pPr fontAlgn="base"/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An item with high priority is dequeued before an item with low priority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If two elements have the same priority, they are served according to their order in the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819656" y="4032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2590155" y="4657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2590155" y="5341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2590155" y="6024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4553323" y="4709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4553323" y="5398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4572142" y="6015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</p:spTree>
    <p:extLst>
      <p:ext uri="{BB962C8B-B14F-4D97-AF65-F5344CB8AC3E}">
        <p14:creationId xmlns:p14="http://schemas.microsoft.com/office/powerpoint/2010/main" val="383336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424774" y="275234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195273" y="337737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195273" y="406101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195273" y="474466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158441" y="342976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158441" y="411793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177260" y="473536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4EE578-A28B-F347-BC44-EA0454EAB243}"/>
              </a:ext>
            </a:extLst>
          </p:cNvPr>
          <p:cNvGrpSpPr/>
          <p:nvPr/>
        </p:nvGrpSpPr>
        <p:grpSpPr>
          <a:xfrm>
            <a:off x="6138119" y="2122856"/>
            <a:ext cx="2029968" cy="338328"/>
            <a:chOff x="6080760" y="1773936"/>
            <a:chExt cx="2029968" cy="33832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FF8D7E-8F08-0F40-82B2-9463668782E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986C4BC-C76C-614F-B5A1-A642A7929BD8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A5E94-46FC-B040-91EB-EA61DB93A227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28A63B-F5A3-0B42-A314-BB7D89645263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D6882FA-0161-1C4B-844E-2C62E488D60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D150036-B8DE-CB43-8B29-A4A84F308298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0CB584-5BA3-A14F-8A97-FE464F99FA91}"/>
              </a:ext>
            </a:extLst>
          </p:cNvPr>
          <p:cNvGrpSpPr/>
          <p:nvPr/>
        </p:nvGrpSpPr>
        <p:grpSpPr>
          <a:xfrm>
            <a:off x="5792535" y="3117229"/>
            <a:ext cx="2622042" cy="338328"/>
            <a:chOff x="5657850" y="2752344"/>
            <a:chExt cx="2622042" cy="3383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8C86EA1-5EFC-A148-BF30-E4D3E4A6D5E3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A4A586F-0466-FF47-91E9-14A6310AC240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2836BFD-8A8D-034F-9686-6C23DA191CED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0684FCB-17D8-A249-A19F-6317BF88DC55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56C1F9D-3E54-674D-9004-4E23457F9FD1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67CAAE-4F9D-A24B-88FF-79250EC3AE97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2E8D86-37ED-4446-B1DD-6514E283CBDB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725A61-01CC-6745-B795-24E7A075C844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7C729D-D6E0-8041-9EEA-91B4C19081F0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82704C0-8A22-F447-9308-57863677D1F9}"/>
              </a:ext>
            </a:extLst>
          </p:cNvPr>
          <p:cNvGrpSpPr/>
          <p:nvPr/>
        </p:nvGrpSpPr>
        <p:grpSpPr>
          <a:xfrm>
            <a:off x="6128862" y="3822821"/>
            <a:ext cx="2018345" cy="1513548"/>
            <a:chOff x="3977833" y="4892040"/>
            <a:chExt cx="2018345" cy="151354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0A534D5-2727-F54E-A0D9-0B89E122554C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12035F5-7F63-FD42-B835-3D44A74E6A26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78C7AEF-A7BB-7A40-BA8E-5B3BE09EBF1D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4DDE09C-CD36-9346-942B-0D1CCC38417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48356C3-238E-9746-816B-775B35CA68E9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E328A8D-4F71-8A49-BDFE-A73E747DEBD7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6D025B5-6009-754D-914F-E986A4B76D7C}"/>
                </a:ext>
              </a:extLst>
            </p:cNvPr>
            <p:cNvCxnSpPr>
              <a:cxnSpLocks/>
              <a:stCxn id="43" idx="3"/>
              <a:endCxn id="44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3D39D2E-F0A7-AA42-A242-917328AC3E85}"/>
                </a:ext>
              </a:extLst>
            </p:cNvPr>
            <p:cNvCxnSpPr>
              <a:cxnSpLocks/>
              <a:stCxn id="43" idx="5"/>
              <a:endCxn id="45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7E36E16-80CF-2F40-9EA4-659A8FBE1271}"/>
                </a:ext>
              </a:extLst>
            </p:cNvPr>
            <p:cNvCxnSpPr>
              <a:cxnSpLocks/>
              <a:stCxn id="44" idx="3"/>
              <a:endCxn id="46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D9C8A27-5184-FF46-92E4-F6EDAB891D8B}"/>
                </a:ext>
              </a:extLst>
            </p:cNvPr>
            <p:cNvCxnSpPr>
              <a:cxnSpLocks/>
              <a:stCxn id="44" idx="5"/>
              <a:endCxn id="47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A2BB14F-F1C1-A842-AB65-0243079B3894}"/>
                </a:ext>
              </a:extLst>
            </p:cNvPr>
            <p:cNvCxnSpPr>
              <a:cxnSpLocks/>
              <a:stCxn id="45" idx="3"/>
              <a:endCxn id="48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70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74EE578-A28B-F347-BC44-EA0454EAB243}"/>
              </a:ext>
            </a:extLst>
          </p:cNvPr>
          <p:cNvGrpSpPr/>
          <p:nvPr/>
        </p:nvGrpSpPr>
        <p:grpSpPr>
          <a:xfrm>
            <a:off x="2210366" y="5413073"/>
            <a:ext cx="4572048" cy="762008"/>
            <a:chOff x="6080760" y="1773936"/>
            <a:chExt cx="2029968" cy="33832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FF8D7E-8F08-0F40-82B2-9463668782E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986C4BC-C76C-614F-B5A1-A642A7929BD8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4CA5E94-46FC-B040-91EB-EA61DB93A227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628A63B-F5A3-0B42-A314-BB7D89645263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D6882FA-0161-1C4B-844E-2C62E488D60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D150036-B8DE-CB43-8B29-A4A84F308298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rgbClr val="0070C0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740664" y="4672584"/>
            <a:ext cx="373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1: using sorted array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5192141" y="2433829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5224" y="311208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altLang="zh-CN" sz="2400" b="1" dirty="0">
                <a:solidFill>
                  <a:srgbClr val="E18344"/>
                </a:solidFill>
              </a:rPr>
              <a:t>1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3BDC28-C176-194F-8EDA-7C68714B1839}"/>
              </a:ext>
            </a:extLst>
          </p:cNvPr>
          <p:cNvSpPr txBox="1"/>
          <p:nvPr/>
        </p:nvSpPr>
        <p:spPr>
          <a:xfrm>
            <a:off x="3675224" y="2433829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logN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49C40-8562-8841-9C5C-B8ACC58EE7FA}"/>
              </a:ext>
            </a:extLst>
          </p:cNvPr>
          <p:cNvSpPr txBox="1"/>
          <p:nvPr/>
        </p:nvSpPr>
        <p:spPr>
          <a:xfrm>
            <a:off x="4272042" y="276378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search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8D9445-A3D7-E144-BB4B-7E71FD72C81A}"/>
              </a:ext>
            </a:extLst>
          </p:cNvPr>
          <p:cNvSpPr txBox="1"/>
          <p:nvPr/>
        </p:nvSpPr>
        <p:spPr>
          <a:xfrm>
            <a:off x="5665333" y="2788084"/>
            <a:ext cx="603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shuffle</a:t>
            </a:r>
          </a:p>
        </p:txBody>
      </p:sp>
    </p:spTree>
    <p:extLst>
      <p:ext uri="{BB962C8B-B14F-4D97-AF65-F5344CB8AC3E}">
        <p14:creationId xmlns:p14="http://schemas.microsoft.com/office/powerpoint/2010/main" val="7361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0" grpId="0"/>
      <p:bldP spid="42" grpId="0"/>
      <p:bldP spid="49" grpId="0"/>
      <p:bldP spid="7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B989C8-5F32-D34B-9957-9C84738F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517582"/>
            <a:ext cx="8507896" cy="5822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91D626-4966-0143-8C42-5987ED68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70" y="1813559"/>
            <a:ext cx="2032000" cy="16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D1D13B-F392-E245-BE09-AB2873F4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714985"/>
            <a:ext cx="8567530" cy="5819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690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740664" y="4672584"/>
            <a:ext cx="3523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2: using Linked List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3675224" y="242392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5224" y="311208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altLang="zh-CN" sz="2400" b="1" dirty="0">
                <a:solidFill>
                  <a:srgbClr val="E18344"/>
                </a:solidFill>
              </a:rPr>
              <a:t>1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EDA4C9-0CBD-7543-8304-35D19A03BC85}"/>
              </a:ext>
            </a:extLst>
          </p:cNvPr>
          <p:cNvGrpSpPr/>
          <p:nvPr/>
        </p:nvGrpSpPr>
        <p:grpSpPr>
          <a:xfrm>
            <a:off x="1240993" y="5577987"/>
            <a:ext cx="5817484" cy="750643"/>
            <a:chOff x="5657850" y="2752344"/>
            <a:chExt cx="2622042" cy="33832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8BA9661-CA7F-544D-8925-C22ED4D80F7C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572F7A1-248D-9D49-90AB-7CC48EC2C756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5DC4963-9269-B345-8568-9B5774913BA6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B8CCBF9-916D-B94F-97A3-72505BFAF7E3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36ADA3F-51D1-6A43-9162-DED18468C21C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DA0024-4FEC-FB4C-BEA9-16B103E04665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909E466-BAEB-8F40-B7C9-F02C3C8F6D4F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3344AC-F93A-0A4A-A33F-16DC6DC6730C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DA6F26-C9DB-A944-AD1E-33BF73CCCE77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55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40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19400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2E0578-16B2-7F46-9CDA-C8583A93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232" y="4746166"/>
            <a:ext cx="2438400" cy="2120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945982" y="1746504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6ECDE-C7D4-EF4A-AB75-D8336A03C28B}"/>
              </a:ext>
            </a:extLst>
          </p:cNvPr>
          <p:cNvSpPr txBox="1"/>
          <p:nvPr/>
        </p:nvSpPr>
        <p:spPr>
          <a:xfrm>
            <a:off x="1716481" y="2371530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enqueue()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1E20-3223-024B-95AE-F7C82B89DAD0}"/>
              </a:ext>
            </a:extLst>
          </p:cNvPr>
          <p:cNvSpPr txBox="1"/>
          <p:nvPr/>
        </p:nvSpPr>
        <p:spPr>
          <a:xfrm>
            <a:off x="1716481" y="305517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dequeue()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5B33B-CEE9-C64C-8E32-AE355E57676B}"/>
              </a:ext>
            </a:extLst>
          </p:cNvPr>
          <p:cNvSpPr txBox="1"/>
          <p:nvPr/>
        </p:nvSpPr>
        <p:spPr>
          <a:xfrm>
            <a:off x="1716481" y="3738824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peek()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1D318-B359-3742-B0FE-E5DD379D1B1B}"/>
              </a:ext>
            </a:extLst>
          </p:cNvPr>
          <p:cNvSpPr txBox="1"/>
          <p:nvPr/>
        </p:nvSpPr>
        <p:spPr>
          <a:xfrm>
            <a:off x="3679649" y="2423923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AD7E2-4ECB-2240-8A4F-A32D22EE4DAF}"/>
              </a:ext>
            </a:extLst>
          </p:cNvPr>
          <p:cNvSpPr txBox="1"/>
          <p:nvPr/>
        </p:nvSpPr>
        <p:spPr>
          <a:xfrm>
            <a:off x="3679649" y="3112090"/>
            <a:ext cx="69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Fast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7780C-B8B8-DC48-B6B0-C00F45045ECC}"/>
              </a:ext>
            </a:extLst>
          </p:cNvPr>
          <p:cNvSpPr txBox="1"/>
          <p:nvPr/>
        </p:nvSpPr>
        <p:spPr>
          <a:xfrm>
            <a:off x="3698468" y="372952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O(</a:t>
            </a:r>
            <a:r>
              <a:rPr lang="en-US" sz="2400" b="1" dirty="0" err="1">
                <a:solidFill>
                  <a:srgbClr val="FF0000"/>
                </a:solidFill>
              </a:rPr>
              <a:t>logN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E6B09-3A65-0642-89D0-073893B7BC97}"/>
              </a:ext>
            </a:extLst>
          </p:cNvPr>
          <p:cNvSpPr txBox="1"/>
          <p:nvPr/>
        </p:nvSpPr>
        <p:spPr>
          <a:xfrm>
            <a:off x="207003" y="4677862"/>
            <a:ext cx="455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Option 3: using Binary Search Tree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73A89B-4636-7B43-AB3F-EDECCCBD7333}"/>
              </a:ext>
            </a:extLst>
          </p:cNvPr>
          <p:cNvSpPr txBox="1"/>
          <p:nvPr/>
        </p:nvSpPr>
        <p:spPr>
          <a:xfrm>
            <a:off x="3696017" y="2418079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1E596-251A-434E-845C-394BE4B1B318}"/>
              </a:ext>
            </a:extLst>
          </p:cNvPr>
          <p:cNvSpPr txBox="1"/>
          <p:nvPr/>
        </p:nvSpPr>
        <p:spPr>
          <a:xfrm>
            <a:off x="3679649" y="3111081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E18344"/>
                </a:solidFill>
              </a:rPr>
              <a:t>O(</a:t>
            </a:r>
            <a:r>
              <a:rPr lang="en-US" sz="2400" b="1" dirty="0" err="1">
                <a:solidFill>
                  <a:srgbClr val="E18344"/>
                </a:solidFill>
              </a:rPr>
              <a:t>logN</a:t>
            </a:r>
            <a:r>
              <a:rPr lang="en-US" sz="2400" b="1" dirty="0">
                <a:solidFill>
                  <a:srgbClr val="E18344"/>
                </a:solidFill>
              </a:rPr>
              <a:t>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0C26B6-59B5-F545-B318-308158D19E54}"/>
              </a:ext>
            </a:extLst>
          </p:cNvPr>
          <p:cNvGrpSpPr/>
          <p:nvPr/>
        </p:nvGrpSpPr>
        <p:grpSpPr>
          <a:xfrm>
            <a:off x="4704626" y="3822821"/>
            <a:ext cx="3442581" cy="2581576"/>
            <a:chOff x="3977833" y="4892040"/>
            <a:chExt cx="2018345" cy="151354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70FF90C-DE84-C343-AEC8-31002DA8FC9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75AF626-14FA-B741-A4E6-B3581F99CB4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E604290-2B49-5642-A8EA-50C98A87716E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69CECF8-F188-3A4F-9EC3-519D618F203A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1CB278-3D70-6945-AA1B-6DB32414A4E7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0070C0"/>
                  </a:solidFill>
                </a:rPr>
                <a:t>7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02D578A-2C0B-D441-A2B2-19D740D94B10}"/>
                </a:ext>
              </a:extLst>
            </p:cNvPr>
            <p:cNvCxnSpPr>
              <a:cxnSpLocks/>
              <a:stCxn id="36" idx="3"/>
              <a:endCxn id="37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B5287E5-F83E-FF4B-9039-94393403B50D}"/>
                </a:ext>
              </a:extLst>
            </p:cNvPr>
            <p:cNvCxnSpPr>
              <a:cxnSpLocks/>
              <a:stCxn id="36" idx="5"/>
              <a:endCxn id="38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1ABCD51-18EF-174B-A322-655827D483FF}"/>
                </a:ext>
              </a:extLst>
            </p:cNvPr>
            <p:cNvCxnSpPr>
              <a:cxnSpLocks/>
              <a:stCxn id="37" idx="3"/>
              <a:endCxn id="39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CC013F3-04CC-6248-A63B-742D626FA88D}"/>
                </a:ext>
              </a:extLst>
            </p:cNvPr>
            <p:cNvCxnSpPr>
              <a:cxnSpLocks/>
              <a:stCxn id="38" idx="3"/>
              <a:endCxn id="43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6A16593-3A63-0E4E-BB1F-248CFB32949C}"/>
              </a:ext>
            </a:extLst>
          </p:cNvPr>
          <p:cNvSpPr txBox="1"/>
          <p:nvPr/>
        </p:nvSpPr>
        <p:spPr>
          <a:xfrm>
            <a:off x="3696017" y="3728515"/>
            <a:ext cx="1344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Fast</a:t>
            </a:r>
          </a:p>
        </p:txBody>
      </p:sp>
    </p:spTree>
    <p:extLst>
      <p:ext uri="{BB962C8B-B14F-4D97-AF65-F5344CB8AC3E}">
        <p14:creationId xmlns:p14="http://schemas.microsoft.com/office/powerpoint/2010/main" val="5348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7" grpId="0"/>
      <p:bldP spid="40" grpId="0"/>
      <p:bldP spid="42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073998" y="1572768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8348F5-86B0-6549-B720-8327BDABF92E}"/>
              </a:ext>
            </a:extLst>
          </p:cNvPr>
          <p:cNvGrpSpPr/>
          <p:nvPr/>
        </p:nvGrpSpPr>
        <p:grpSpPr>
          <a:xfrm>
            <a:off x="1812587" y="2286670"/>
            <a:ext cx="2029968" cy="338328"/>
            <a:chOff x="6080760" y="1773936"/>
            <a:chExt cx="2029968" cy="33832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009112-1FEF-DA45-A958-6B7D7A1DD110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50D700A-2D7D-2642-87AC-9849B7735CF7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5BAD420-AA17-6946-8B6C-25494D68D6F9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2E078D9-4F8B-924A-B156-56CA8F3FDF3E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2B37149-D250-D442-B033-7569B2EF944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5EFA8A1-4D53-0D4F-B97A-7CB7E5D355C6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C473B2-7C6C-5F4C-B548-F0F1ACDB652C}"/>
              </a:ext>
            </a:extLst>
          </p:cNvPr>
          <p:cNvGrpSpPr/>
          <p:nvPr/>
        </p:nvGrpSpPr>
        <p:grpSpPr>
          <a:xfrm>
            <a:off x="1812587" y="3724195"/>
            <a:ext cx="2622042" cy="338328"/>
            <a:chOff x="5657850" y="2752344"/>
            <a:chExt cx="2622042" cy="33832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CF56703-C33E-2141-AA1D-7A75397F72BA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9136126-C205-8B43-B0B9-28A6C944D6F7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92F9A98-AF8A-3345-B65C-2BD8A200F733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C0FA015-893C-F04D-8C05-D816DC810E80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3FEA4B3-8C6A-2A42-BDB8-07F48FFEB6F4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2207F2-91BD-4A42-85EE-325C5DA955F4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A135F3-A47C-214C-BA64-FFC3EE7FD34B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B3637F-C535-A94B-9397-17D164C7135F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86474F-78A5-124C-8A3B-0F5D186ECA56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7B0365-B93C-7D4D-A481-75E106DD2E92}"/>
              </a:ext>
            </a:extLst>
          </p:cNvPr>
          <p:cNvGrpSpPr/>
          <p:nvPr/>
        </p:nvGrpSpPr>
        <p:grpSpPr>
          <a:xfrm>
            <a:off x="1812587" y="4995511"/>
            <a:ext cx="2018345" cy="1513548"/>
            <a:chOff x="3977833" y="4892040"/>
            <a:chExt cx="2018345" cy="15135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26C845-E716-1343-AAF3-F818AD10F207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E66FFD-9F85-B347-B375-A5220812362A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6B2A7D-CBEA-1C4B-A9E5-712A59008D0A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E1D9B02-0EC8-CE48-8A7C-000BE8AC5AD2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66AD20-7352-1E42-8375-D3EF0893027F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181C43-2A96-124D-A3D1-6EA961D51BFC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B4ED2BF-C794-CA4F-B2DA-F3906C3C999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41D207-3219-964E-AC11-35E27535E6F4}"/>
                </a:ext>
              </a:extLst>
            </p:cNvPr>
            <p:cNvCxnSpPr>
              <a:cxnSpLocks/>
              <a:stCxn id="55" idx="5"/>
              <a:endCxn id="57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4279C14-1B25-034F-8C6F-67FB4E88801B}"/>
                </a:ext>
              </a:extLst>
            </p:cNvPr>
            <p:cNvCxnSpPr>
              <a:cxnSpLocks/>
              <a:stCxn id="56" idx="3"/>
              <a:endCxn id="5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EB50BAA-A92E-AC40-AAD2-449B69A7D73D}"/>
                </a:ext>
              </a:extLst>
            </p:cNvPr>
            <p:cNvCxnSpPr>
              <a:cxnSpLocks/>
              <a:stCxn id="56" idx="5"/>
              <a:endCxn id="5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39DEE5-A219-5B4C-B622-0B8B22E472E6}"/>
                </a:ext>
              </a:extLst>
            </p:cNvPr>
            <p:cNvCxnSpPr>
              <a:cxnSpLocks/>
              <a:stCxn id="57" idx="3"/>
              <a:endCxn id="60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61B2A-B6CB-494C-B1BB-507C91F2FBD1}"/>
              </a:ext>
            </a:extLst>
          </p:cNvPr>
          <p:cNvSpPr txBox="1"/>
          <p:nvPr/>
        </p:nvSpPr>
        <p:spPr>
          <a:xfrm>
            <a:off x="4800599" y="2286670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lgN</a:t>
            </a:r>
            <a:r>
              <a:rPr lang="en-US" dirty="0"/>
              <a:t>) search + O(N) shuffle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564DC8-80D2-6D49-89D6-99677983E671}"/>
              </a:ext>
            </a:extLst>
          </p:cNvPr>
          <p:cNvSpPr txBox="1"/>
          <p:nvPr/>
        </p:nvSpPr>
        <p:spPr>
          <a:xfrm>
            <a:off x="4800599" y="3876555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O(N)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3FEE7-0888-1749-94CA-303316E1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725" y="5263664"/>
            <a:ext cx="1136796" cy="1429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D3B550F-6BDC-BD42-BDA8-D66DD3FAEA92}"/>
              </a:ext>
            </a:extLst>
          </p:cNvPr>
          <p:cNvSpPr txBox="1"/>
          <p:nvPr/>
        </p:nvSpPr>
        <p:spPr>
          <a:xfrm>
            <a:off x="4800598" y="5540411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Dequeue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Peek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30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13F6-B08E-A44B-AFDE-ADEF045D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7404-4AFE-F442-BA6B-621D170A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88"/>
          <a:stretch/>
        </p:blipFill>
        <p:spPr>
          <a:xfrm>
            <a:off x="604774" y="3429000"/>
            <a:ext cx="3539395" cy="206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3F610-0D40-3843-AB36-63FB85DDE12D}"/>
              </a:ext>
            </a:extLst>
          </p:cNvPr>
          <p:cNvSpPr txBox="1"/>
          <p:nvPr/>
        </p:nvSpPr>
        <p:spPr>
          <a:xfrm>
            <a:off x="4902604" y="1859340"/>
            <a:ext cx="395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3359B9-5F2C-3446-A193-66779417BD84}"/>
              </a:ext>
            </a:extLst>
          </p:cNvPr>
          <p:cNvGrpSpPr/>
          <p:nvPr/>
        </p:nvGrpSpPr>
        <p:grpSpPr>
          <a:xfrm>
            <a:off x="879510" y="3573801"/>
            <a:ext cx="3884125" cy="2912688"/>
            <a:chOff x="3977833" y="4892040"/>
            <a:chExt cx="2018345" cy="15135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8E16E6-4A14-5742-8036-79291737932F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7BC0A8-FEA4-7C40-AE99-C73C92D3C3AF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BBCF568-EA84-1448-A86D-4EA20EE6DB77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8161D54-3283-2147-A512-84DAD35C68CD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D34F01-D095-1447-A768-086D6F6BDD6C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068DFF-6B32-2E49-8A67-161F7F262205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762CAE-19DE-AE4F-B40F-66BA34420729}"/>
                </a:ext>
              </a:extLst>
            </p:cNvPr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19D9451-433E-7449-BFD9-7603A80241C8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D9C271A-2FEF-9744-B512-F0834E4E723B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E9F6525-D201-7F41-8B6B-0356B6C2B3CB}"/>
                </a:ext>
              </a:extLst>
            </p:cNvPr>
            <p:cNvCxnSpPr>
              <a:cxnSpLocks/>
              <a:stCxn id="8" idx="5"/>
              <a:endCxn id="11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9B58563-526E-3840-A7C0-D0618F58530B}"/>
                </a:ext>
              </a:extLst>
            </p:cNvPr>
            <p:cNvCxnSpPr>
              <a:cxnSpLocks/>
              <a:stCxn id="9" idx="3"/>
              <a:endCxn id="12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444DF-68A2-B841-A6F3-98526673F058}"/>
              </a:ext>
            </a:extLst>
          </p:cNvPr>
          <p:cNvGrpSpPr/>
          <p:nvPr/>
        </p:nvGrpSpPr>
        <p:grpSpPr>
          <a:xfrm>
            <a:off x="879510" y="3573800"/>
            <a:ext cx="3884125" cy="2894883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4F27DE-0939-364A-B660-40F0EC45BCD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B6361E-0E66-D645-863A-078F397E7A52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8B9F44-639C-7441-9E75-1896C1FCC874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8292C-E10A-1B48-B5E1-C3493ACF5204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37F5EB-0F83-A045-AFAF-16BDB6CECA4B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086E5-2A39-2E4E-A10C-714579CF41A2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EEC3C9-FD87-244F-8A87-CEC01167D48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770CBA-8539-144A-821E-39CE528D4028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B4B11-E52E-6143-A2BA-FD8C68585E9F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37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213F6-B08E-A44B-AFDE-ADEF045D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3F610-0D40-3843-AB36-63FB85DDE12D}"/>
              </a:ext>
            </a:extLst>
          </p:cNvPr>
          <p:cNvSpPr txBox="1"/>
          <p:nvPr/>
        </p:nvSpPr>
        <p:spPr>
          <a:xfrm>
            <a:off x="4763635" y="1109532"/>
            <a:ext cx="39529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C444DF-68A2-B841-A6F3-98526673F058}"/>
              </a:ext>
            </a:extLst>
          </p:cNvPr>
          <p:cNvGrpSpPr/>
          <p:nvPr/>
        </p:nvGrpSpPr>
        <p:grpSpPr>
          <a:xfrm>
            <a:off x="687875" y="3337057"/>
            <a:ext cx="3884125" cy="2894883"/>
            <a:chOff x="3977833" y="4892040"/>
            <a:chExt cx="2018345" cy="150429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94F27DE-0939-364A-B660-40F0EC45BCD3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8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B6361E-0E66-D645-863A-078F397E7A52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8B9F44-639C-7441-9E75-1896C1FCC874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58292C-E10A-1B48-B5E1-C3493ACF5204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37F5EB-0F83-A045-AFAF-16BDB6CECA4B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96086E5-2A39-2E4E-A10C-714579CF41A2}"/>
                </a:ext>
              </a:extLst>
            </p:cNvPr>
            <p:cNvCxnSpPr>
              <a:cxnSpLocks/>
              <a:stCxn id="19" idx="3"/>
              <a:endCxn id="20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EEC3C9-FD87-244F-8A87-CEC01167D48E}"/>
                </a:ext>
              </a:extLst>
            </p:cNvPr>
            <p:cNvCxnSpPr>
              <a:cxnSpLocks/>
              <a:stCxn id="19" idx="5"/>
              <a:endCxn id="21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770CBA-8539-144A-821E-39CE528D4028}"/>
                </a:ext>
              </a:extLst>
            </p:cNvPr>
            <p:cNvCxnSpPr>
              <a:cxnSpLocks/>
              <a:stCxn id="20" idx="3"/>
              <a:endCxn id="22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B4B11-E52E-6143-A2BA-FD8C68585E9F}"/>
                </a:ext>
              </a:extLst>
            </p:cNvPr>
            <p:cNvCxnSpPr>
              <a:cxnSpLocks/>
              <a:stCxn id="20" idx="5"/>
              <a:endCxn id="23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826628-0545-0C47-AADA-F9D9F6A37641}"/>
              </a:ext>
            </a:extLst>
          </p:cNvPr>
          <p:cNvSpPr txBox="1"/>
          <p:nvPr/>
        </p:nvSpPr>
        <p:spPr>
          <a:xfrm>
            <a:off x="5248656" y="3248178"/>
            <a:ext cx="3272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Complete binary tree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A0DC4F-37EA-4141-9ADF-DF63D5821E88}"/>
              </a:ext>
            </a:extLst>
          </p:cNvPr>
          <p:cNvSpPr txBox="1"/>
          <p:nvPr/>
        </p:nvSpPr>
        <p:spPr>
          <a:xfrm>
            <a:off x="5248656" y="3988139"/>
            <a:ext cx="2663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Parent &gt; children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6E98FD-C87C-5543-A55B-0CBFB79FAA7D}"/>
              </a:ext>
            </a:extLst>
          </p:cNvPr>
          <p:cNvSpPr txBox="1"/>
          <p:nvPr/>
        </p:nvSpPr>
        <p:spPr>
          <a:xfrm>
            <a:off x="5308576" y="5106324"/>
            <a:ext cx="351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necessarily a binary search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F53641-3A64-844C-B1EE-43B12FD8DA94}"/>
              </a:ext>
            </a:extLst>
          </p:cNvPr>
          <p:cNvSpPr txBox="1"/>
          <p:nvPr/>
        </p:nvSpPr>
        <p:spPr>
          <a:xfrm>
            <a:off x="5308951" y="5106324"/>
            <a:ext cx="351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</a:t>
            </a:r>
            <a:r>
              <a:rPr lang="en-US" i="1" strike="sngStrike" dirty="0"/>
              <a:t>necessarily</a:t>
            </a:r>
            <a:r>
              <a:rPr lang="en-US" i="1" dirty="0"/>
              <a:t> a 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22896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D1F07-0EB6-A64A-9376-4D78D00F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binary tree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83614C-46A8-4B44-A6F9-A62AB649D650}"/>
              </a:ext>
            </a:extLst>
          </p:cNvPr>
          <p:cNvGrpSpPr/>
          <p:nvPr/>
        </p:nvGrpSpPr>
        <p:grpSpPr>
          <a:xfrm>
            <a:off x="2187492" y="2061292"/>
            <a:ext cx="3653933" cy="2894883"/>
            <a:chOff x="3977833" y="4892040"/>
            <a:chExt cx="1898728" cy="150429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9C05FC1-1C56-2642-AE2C-FA058C9E67FF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9FCC5E-D919-E046-82E8-007DF16C474C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A07019C-5210-7840-98E5-19CB164548BF}"/>
                </a:ext>
              </a:extLst>
            </p:cNvPr>
            <p:cNvSpPr/>
            <p:nvPr/>
          </p:nvSpPr>
          <p:spPr>
            <a:xfrm>
              <a:off x="5538233" y="5329076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1B0AE9C-7576-584F-B96F-27905075030B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BC97F7F-8744-9A40-9315-A97039EF9A5E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742F78C-E2DF-FA49-A470-1894DC6B277C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21B3720-3BBE-D14D-8D1F-0D658AD2CBAC}"/>
                </a:ext>
              </a:extLst>
            </p:cNvPr>
            <p:cNvCxnSpPr>
              <a:cxnSpLocks/>
              <a:stCxn id="5" idx="5"/>
              <a:endCxn id="7" idx="1"/>
            </p:cNvCxnSpPr>
            <p:nvPr/>
          </p:nvCxnSpPr>
          <p:spPr>
            <a:xfrm>
              <a:off x="5241308" y="5180821"/>
              <a:ext cx="346472" cy="197802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0E838C-56EC-2F41-931B-4D7C672510E8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2DB7AD-7209-FA46-A49F-4AD297C6EC47}"/>
                </a:ext>
              </a:extLst>
            </p:cNvPr>
            <p:cNvCxnSpPr>
              <a:cxnSpLocks/>
              <a:stCxn id="6" idx="5"/>
              <a:endCxn id="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AA29DC-6185-7C4F-87F0-136B3153603F}"/>
              </a:ext>
            </a:extLst>
          </p:cNvPr>
          <p:cNvGrpSpPr/>
          <p:nvPr/>
        </p:nvGrpSpPr>
        <p:grpSpPr>
          <a:xfrm>
            <a:off x="4388745" y="3458062"/>
            <a:ext cx="896947" cy="1498113"/>
            <a:chOff x="3032077" y="3311616"/>
            <a:chExt cx="896947" cy="149811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10E724-7B05-0740-8964-E650C4A490A0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E57A3A-ED00-B145-9E69-AAA552790737}"/>
                </a:ext>
              </a:extLst>
            </p:cNvPr>
            <p:cNvCxnSpPr>
              <a:cxnSpLocks/>
              <a:stCxn id="7" idx="3"/>
              <a:endCxn id="16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1F2A5C-A458-3446-B116-FBE9BA7CEF3D}"/>
              </a:ext>
            </a:extLst>
          </p:cNvPr>
          <p:cNvGrpSpPr/>
          <p:nvPr/>
        </p:nvGrpSpPr>
        <p:grpSpPr>
          <a:xfrm>
            <a:off x="1544674" y="4860826"/>
            <a:ext cx="738167" cy="1324237"/>
            <a:chOff x="649156" y="4860826"/>
            <a:chExt cx="738167" cy="132423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8D9B0F-DA47-BC48-A67B-969A4266809F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EE33CCA-19E3-9149-A899-73761CA20C22}"/>
                </a:ext>
              </a:extLst>
            </p:cNvPr>
            <p:cNvCxnSpPr>
              <a:cxnSpLocks/>
              <a:stCxn id="8" idx="3"/>
              <a:endCxn id="2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1D454D-B8B4-3146-B448-8CC4ED88FB49}"/>
              </a:ext>
            </a:extLst>
          </p:cNvPr>
          <p:cNvGrpSpPr/>
          <p:nvPr/>
        </p:nvGrpSpPr>
        <p:grpSpPr>
          <a:xfrm>
            <a:off x="5746076" y="3458062"/>
            <a:ext cx="742789" cy="1498113"/>
            <a:chOff x="4504246" y="3305662"/>
            <a:chExt cx="742789" cy="149811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7A0793-C7C6-C64A-8868-DCB61835BB2A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2D20795-2BAE-5843-B8E6-5961FB879CAB}"/>
                </a:ext>
              </a:extLst>
            </p:cNvPr>
            <p:cNvCxnSpPr>
              <a:cxnSpLocks/>
              <a:stCxn id="7" idx="5"/>
              <a:endCxn id="34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C36CC9-E5F7-4A40-82BE-0DFE0A8990F6}"/>
              </a:ext>
            </a:extLst>
          </p:cNvPr>
          <p:cNvGrpSpPr/>
          <p:nvPr/>
        </p:nvGrpSpPr>
        <p:grpSpPr>
          <a:xfrm>
            <a:off x="3737663" y="4860826"/>
            <a:ext cx="746431" cy="1366723"/>
            <a:chOff x="3737663" y="4860826"/>
            <a:chExt cx="746431" cy="136672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FEA63AA-E09A-3641-A608-6678280A1B93}"/>
                </a:ext>
              </a:extLst>
            </p:cNvPr>
            <p:cNvSpPr/>
            <p:nvPr/>
          </p:nvSpPr>
          <p:spPr>
            <a:xfrm>
              <a:off x="3737663" y="557646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670310B-9DB7-6C4C-B7E7-9175F6BAF46F}"/>
                </a:ext>
              </a:extLst>
            </p:cNvPr>
            <p:cNvCxnSpPr>
              <a:cxnSpLocks/>
              <a:stCxn id="16" idx="3"/>
              <a:endCxn id="56" idx="0"/>
            </p:cNvCxnSpPr>
            <p:nvPr/>
          </p:nvCxnSpPr>
          <p:spPr>
            <a:xfrm flipH="1">
              <a:off x="4063204" y="4860826"/>
              <a:ext cx="420890" cy="71564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084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&gt; Children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1892146" y="1823548"/>
            <a:ext cx="4944191" cy="4123771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5485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3400906" y="671404"/>
            <a:ext cx="4944191" cy="4123771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120050-7643-B541-9CDC-B7C6D4BA1109}"/>
              </a:ext>
            </a:extLst>
          </p:cNvPr>
          <p:cNvSpPr txBox="1"/>
          <p:nvPr/>
        </p:nvSpPr>
        <p:spPr>
          <a:xfrm>
            <a:off x="413801" y="5304384"/>
            <a:ext cx="535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Complete binary tree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 No need to use the Tree node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280250" y="5998281"/>
            <a:ext cx="4495521" cy="570063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82FC5-5109-4543-BC89-F4C9CFB52234}"/>
              </a:ext>
            </a:extLst>
          </p:cNvPr>
          <p:cNvSpPr txBox="1"/>
          <p:nvPr/>
        </p:nvSpPr>
        <p:spPr>
          <a:xfrm>
            <a:off x="4125454" y="6562296"/>
            <a:ext cx="2317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accent4">
                    <a:lumMod val="50000"/>
                  </a:schemeClr>
                </a:solidFill>
              </a:rPr>
              <a:t>Also, the level order traversal</a:t>
            </a:r>
          </a:p>
        </p:txBody>
      </p:sp>
    </p:spTree>
    <p:extLst>
      <p:ext uri="{BB962C8B-B14F-4D97-AF65-F5344CB8AC3E}">
        <p14:creationId xmlns:p14="http://schemas.microsoft.com/office/powerpoint/2010/main" val="136126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6029C-7330-CA4A-BF70-59FF1BBCF636}"/>
              </a:ext>
            </a:extLst>
          </p:cNvPr>
          <p:cNvGrpSpPr/>
          <p:nvPr/>
        </p:nvGrpSpPr>
        <p:grpSpPr>
          <a:xfrm>
            <a:off x="5202936" y="168485"/>
            <a:ext cx="3831206" cy="3150788"/>
            <a:chOff x="1544674" y="2061292"/>
            <a:chExt cx="4944191" cy="412377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F3E609-2AB4-5F45-8B8A-98D2AEC7D448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4231E2-026A-0742-90B5-B16AE0A034B0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0D4F963-0D08-7B48-9EF7-E0C3CC7E1389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CEB1FAE-6DB1-0F42-A838-E1FCAC95604B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620B31-2ADE-4E4F-BFAC-0DA0BACFFFBE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D9F35B3-EC5F-C547-AE25-C03DA36F1B41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07B7315-D3C8-414B-9896-B75DD55F7441}"/>
                  </a:ext>
                </a:extLst>
              </p:cNvPr>
              <p:cNvCxnSpPr>
                <a:cxnSpLocks/>
                <a:stCxn id="34" idx="3"/>
                <a:endCxn id="35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59F4A7F-C05B-3844-89CA-5CCBEC0B29D9}"/>
                  </a:ext>
                </a:extLst>
              </p:cNvPr>
              <p:cNvCxnSpPr>
                <a:cxnSpLocks/>
                <a:stCxn id="34" idx="5"/>
                <a:endCxn id="36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515CE6F-BABA-6C4C-B17F-34E9D401E003}"/>
                  </a:ext>
                </a:extLst>
              </p:cNvPr>
              <p:cNvCxnSpPr>
                <a:cxnSpLocks/>
                <a:stCxn id="35" idx="3"/>
                <a:endCxn id="37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3D1A4C0-EDE3-4E41-9B22-AC15FD917014}"/>
                  </a:ext>
                </a:extLst>
              </p:cNvPr>
              <p:cNvCxnSpPr>
                <a:cxnSpLocks/>
                <a:stCxn id="35" idx="5"/>
                <a:endCxn id="38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AB94783-3A28-CD40-840D-F66CCD03FCB3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BFA9DBA-D133-164D-8455-55DE493EE71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65AD4E-1405-AF4A-907A-DA5F599752A5}"/>
                  </a:ext>
                </a:extLst>
              </p:cNvPr>
              <p:cNvCxnSpPr>
                <a:cxnSpLocks/>
                <a:stCxn id="36" idx="3"/>
                <a:endCxn id="4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32580A4-CC05-F84A-88C7-1EA299DB874C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B536B09-B813-5748-82F4-39CC418ED21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E5DF09A-A4C0-0640-AE45-39B8832435A3}"/>
                  </a:ext>
                </a:extLst>
              </p:cNvPr>
              <p:cNvCxnSpPr>
                <a:cxnSpLocks/>
                <a:stCxn id="37" idx="3"/>
                <a:endCxn id="47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052BB6-4A87-B646-90E5-1E1AB3C86503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7C05CC-1675-BB40-93FD-1960A681E5E5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8F891CD-3712-3D44-A0D7-BD0D2C90866F}"/>
                  </a:ext>
                </a:extLst>
              </p:cNvPr>
              <p:cNvCxnSpPr>
                <a:cxnSpLocks/>
                <a:stCxn id="36" idx="5"/>
                <a:endCxn id="5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472391" y="464359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664105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1349220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2034335" y="420396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2719450" y="420396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3396090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4081205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4766320" y="420861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5451435" y="420861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3DFE2769-E57F-3C4A-92B0-C57468F20159}"/>
              </a:ext>
            </a:extLst>
          </p:cNvPr>
          <p:cNvSpPr/>
          <p:nvPr/>
        </p:nvSpPr>
        <p:spPr>
          <a:xfrm rot="16200000">
            <a:off x="1725970" y="5248900"/>
            <a:ext cx="357828" cy="79681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ED02760-22F7-ED4F-9E4E-3E353E143D74}"/>
              </a:ext>
            </a:extLst>
          </p:cNvPr>
          <p:cNvCxnSpPr>
            <a:stCxn id="2" idx="1"/>
            <a:endCxn id="25" idx="2"/>
          </p:cNvCxnSpPr>
          <p:nvPr/>
        </p:nvCxnSpPr>
        <p:spPr>
          <a:xfrm rot="5400000" flipH="1">
            <a:off x="1112423" y="5033762"/>
            <a:ext cx="494988" cy="1089935"/>
          </a:xfrm>
          <a:prstGeom prst="bentConnector3">
            <a:avLst>
              <a:gd name="adj1" fmla="val -5542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E1A50DA7-BB9F-4D41-A5D3-567136E6FDBA}"/>
              </a:ext>
            </a:extLst>
          </p:cNvPr>
          <p:cNvSpPr/>
          <p:nvPr/>
        </p:nvSpPr>
        <p:spPr>
          <a:xfrm rot="5400000">
            <a:off x="3039315" y="3668392"/>
            <a:ext cx="357828" cy="79681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ECD4B35-E1F7-8040-8D64-0C01B0D6B61F}"/>
              </a:ext>
            </a:extLst>
          </p:cNvPr>
          <p:cNvCxnSpPr>
            <a:cxnSpLocks/>
            <a:stCxn id="62" idx="1"/>
            <a:endCxn id="53" idx="0"/>
          </p:cNvCxnSpPr>
          <p:nvPr/>
        </p:nvCxnSpPr>
        <p:spPr>
          <a:xfrm rot="16200000" flipH="1" flipV="1">
            <a:off x="2204315" y="3190046"/>
            <a:ext cx="316073" cy="1711754"/>
          </a:xfrm>
          <a:prstGeom prst="bentConnector3">
            <a:avLst>
              <a:gd name="adj1" fmla="val -63658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6770830" y="5232052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</a:rPr>
              <a:t>0 </a:t>
            </a:r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 1, 2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  3, 4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2  5, 6</a:t>
            </a:r>
            <a:endParaRPr lang="en-US" sz="28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95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898855" y="230653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209056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2775684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346079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4145914" y="18669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482255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5507669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619278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6877899" y="187155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1845296" y="4399948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</a:rPr>
              <a:t>0 </a:t>
            </a:r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 1, 2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  3, 4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2  5, 6</a:t>
            </a:r>
            <a:endParaRPr lang="en-US" sz="2800" b="1" dirty="0">
              <a:solidFill>
                <a:srgbClr val="4D72B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/>
              <p:nvPr/>
            </p:nvSpPr>
            <p:spPr>
              <a:xfrm>
                <a:off x="4039797" y="4983726"/>
                <a:ext cx="416113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4D72BF"/>
                    </a:solidFill>
                  </a:rPr>
                  <a:t>Parent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</a:rPr>
                  <a:t> </a:t>
                </a:r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 Children </a:t>
                </a:r>
              </a:p>
              <a:p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				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2+1</m:t>
                    </m:r>
                  </m:oMath>
                </a14:m>
                <a:endParaRPr lang="en-US" sz="2800" b="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b="0" dirty="0">
                    <a:solidFill>
                      <a:srgbClr val="4D72BF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×2+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797" y="4983726"/>
                <a:ext cx="4161139" cy="1384995"/>
              </a:xfrm>
              <a:prstGeom prst="rect">
                <a:avLst/>
              </a:prstGeom>
              <a:blipFill>
                <a:blip r:embed="rId3"/>
                <a:stretch>
                  <a:fillRect l="-2736" t="-4545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867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2D54FE5-93D6-9D42-9443-AE4F9CF0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4991100"/>
            <a:ext cx="2578100" cy="1866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7A82188-518A-5B4F-AA65-29D3F821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6F1D33-89E3-3341-ABFE-2D255F849C9D}"/>
              </a:ext>
            </a:extLst>
          </p:cNvPr>
          <p:cNvGrpSpPr/>
          <p:nvPr/>
        </p:nvGrpSpPr>
        <p:grpSpPr>
          <a:xfrm>
            <a:off x="1898855" y="2306531"/>
            <a:ext cx="5480917" cy="695018"/>
            <a:chOff x="1280250" y="5998281"/>
            <a:chExt cx="4495521" cy="57006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964A823-2A27-014B-8232-2FAE1FFFB3E2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9F9DD498-9A29-F648-9774-6329A20636C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534BA60-282F-4440-ADDC-5D871B0AFB5E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7B96080-DA3C-F946-8310-73FC448D810A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7DEBF17-3D88-CF42-B808-16D541082140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3EE51C9-78E4-0C4B-BE7C-30368E28CBD6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92BEEB4B-FDE0-9345-B4E5-B184088112FA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43A6F64-C38F-C54F-BB9B-3B27C8123AC9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E523A26-10E6-B048-BA9D-A439A2ABDCC3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E3EEFE-24F3-9547-B5C7-006BC0F6E1CD}"/>
              </a:ext>
            </a:extLst>
          </p:cNvPr>
          <p:cNvSpPr txBox="1"/>
          <p:nvPr/>
        </p:nvSpPr>
        <p:spPr>
          <a:xfrm>
            <a:off x="209056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662B9-5C4D-6D41-9E8B-A05D619994B3}"/>
              </a:ext>
            </a:extLst>
          </p:cNvPr>
          <p:cNvSpPr txBox="1"/>
          <p:nvPr/>
        </p:nvSpPr>
        <p:spPr>
          <a:xfrm>
            <a:off x="2775684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AD0659-FC14-024F-AD08-110234E2E635}"/>
              </a:ext>
            </a:extLst>
          </p:cNvPr>
          <p:cNvSpPr txBox="1"/>
          <p:nvPr/>
        </p:nvSpPr>
        <p:spPr>
          <a:xfrm>
            <a:off x="3460799" y="1866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CD6991-A993-3742-8FF4-2FD58A1FC898}"/>
              </a:ext>
            </a:extLst>
          </p:cNvPr>
          <p:cNvSpPr txBox="1"/>
          <p:nvPr/>
        </p:nvSpPr>
        <p:spPr>
          <a:xfrm>
            <a:off x="4145914" y="186690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E342CF-1E5B-0643-B393-DF527EC63081}"/>
              </a:ext>
            </a:extLst>
          </p:cNvPr>
          <p:cNvSpPr txBox="1"/>
          <p:nvPr/>
        </p:nvSpPr>
        <p:spPr>
          <a:xfrm>
            <a:off x="482255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A6FFAC-6004-204B-A07E-883C9DE78E0F}"/>
              </a:ext>
            </a:extLst>
          </p:cNvPr>
          <p:cNvSpPr txBox="1"/>
          <p:nvPr/>
        </p:nvSpPr>
        <p:spPr>
          <a:xfrm>
            <a:off x="5507669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226A67-98DB-404D-A1D9-B306C67C3770}"/>
              </a:ext>
            </a:extLst>
          </p:cNvPr>
          <p:cNvSpPr txBox="1"/>
          <p:nvPr/>
        </p:nvSpPr>
        <p:spPr>
          <a:xfrm>
            <a:off x="6192784" y="187155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B02DAA-CCD1-AE4E-97E4-18CD8F041A9D}"/>
              </a:ext>
            </a:extLst>
          </p:cNvPr>
          <p:cNvSpPr txBox="1"/>
          <p:nvPr/>
        </p:nvSpPr>
        <p:spPr>
          <a:xfrm>
            <a:off x="6877899" y="1871557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0D2A7-5D36-7A4A-BF1B-B41CDDADEAFA}"/>
              </a:ext>
            </a:extLst>
          </p:cNvPr>
          <p:cNvSpPr txBox="1"/>
          <p:nvPr/>
        </p:nvSpPr>
        <p:spPr>
          <a:xfrm>
            <a:off x="1535930" y="4552838"/>
            <a:ext cx="1423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1, 2  0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3, 4  1</a:t>
            </a:r>
          </a:p>
          <a:p>
            <a:r>
              <a:rPr lang="en-US" sz="2800" b="1" dirty="0">
                <a:solidFill>
                  <a:srgbClr val="4D72BF"/>
                </a:solidFill>
                <a:sym typeface="Wingdings" pitchFamily="2" charset="2"/>
              </a:rPr>
              <a:t>5, 6  2</a:t>
            </a:r>
            <a:endParaRPr lang="en-US" sz="2800" b="1" dirty="0">
              <a:solidFill>
                <a:srgbClr val="4D72B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/>
              <p:nvPr/>
            </p:nvSpPr>
            <p:spPr>
              <a:xfrm>
                <a:off x="3504655" y="4991100"/>
                <a:ext cx="4921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Child</a:t>
                </a:r>
                <a:r>
                  <a:rPr lang="en-US" sz="2800" dirty="0">
                    <a:solidFill>
                      <a:srgbClr val="4D72BF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4D72BF"/>
                    </a:solidFill>
                  </a:rPr>
                  <a:t> </a:t>
                </a:r>
                <a:r>
                  <a:rPr lang="en-US" sz="2800" dirty="0">
                    <a:solidFill>
                      <a:srgbClr val="4D72BF"/>
                    </a:solidFill>
                    <a:sym typeface="Wingdings" pitchFamily="2" charset="2"/>
                  </a:rPr>
                  <a:t> Parent at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sz="2800" b="0" i="1" smtClean="0">
                        <a:solidFill>
                          <a:srgbClr val="4D72B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b="0" i="1" dirty="0">
                  <a:solidFill>
                    <a:srgbClr val="4D72B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C78E5A-4AC0-4141-A3A7-E8E6EAFE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655" y="4991100"/>
                <a:ext cx="4921155" cy="523220"/>
              </a:xfrm>
              <a:prstGeom prst="rect">
                <a:avLst/>
              </a:prstGeom>
              <a:blipFill>
                <a:blip r:embed="rId3"/>
                <a:stretch>
                  <a:fillRect l="-2842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6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D6143F-93C0-904C-89AC-E64E0EEA390E}"/>
              </a:ext>
            </a:extLst>
          </p:cNvPr>
          <p:cNvSpPr/>
          <p:nvPr/>
        </p:nvSpPr>
        <p:spPr>
          <a:xfrm>
            <a:off x="5657618" y="1599379"/>
            <a:ext cx="2383446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Assign homework7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4 hours free on Saturday afternoon….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DF3FA-4752-FD4A-A854-C26540D67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2" t="3824" r="4024" b="6162"/>
          <a:stretch/>
        </p:blipFill>
        <p:spPr>
          <a:xfrm>
            <a:off x="680492" y="2737434"/>
            <a:ext cx="1366886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7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1C4099-1CAA-744A-838C-657BBBF96338}"/>
              </a:ext>
            </a:extLst>
          </p:cNvPr>
          <p:cNvGrpSpPr/>
          <p:nvPr/>
        </p:nvGrpSpPr>
        <p:grpSpPr>
          <a:xfrm>
            <a:off x="3205430" y="561677"/>
            <a:ext cx="5266814" cy="4331434"/>
            <a:chOff x="1544674" y="2061292"/>
            <a:chExt cx="4944191" cy="41237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079FF7-FD7F-D04F-9323-B2B03CD8E79A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4B1773D-4810-2049-BBBB-F8B4829C2D17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55775E2-99E4-AB4E-B759-B0AFAF1F1BB8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7BF6ECE-4306-AA48-9529-70A3901FFBEC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8A4C2D-143A-0F40-BD6B-9B0BAEC75589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612BD03-444B-4B4A-B315-08448E90A4FB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7FBA316-F1E6-B841-9B57-7286640D87F2}"/>
                  </a:ext>
                </a:extLst>
              </p:cNvPr>
              <p:cNvCxnSpPr>
                <a:cxnSpLocks/>
                <a:stCxn id="15" idx="3"/>
                <a:endCxn id="16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3EC4F1C-B523-A741-86FD-154CF07AA694}"/>
                  </a:ext>
                </a:extLst>
              </p:cNvPr>
              <p:cNvCxnSpPr>
                <a:cxnSpLocks/>
                <a:stCxn id="15" idx="5"/>
                <a:endCxn id="17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6760699-7DA5-A847-9B82-0AD97FC74D40}"/>
                  </a:ext>
                </a:extLst>
              </p:cNvPr>
              <p:cNvCxnSpPr>
                <a:cxnSpLocks/>
                <a:stCxn id="16" idx="3"/>
                <a:endCxn id="18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354EAE9-CBE6-5343-A16E-2494002691E4}"/>
                  </a:ext>
                </a:extLst>
              </p:cNvPr>
              <p:cNvCxnSpPr>
                <a:cxnSpLocks/>
                <a:stCxn id="16" idx="5"/>
                <a:endCxn id="19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E4C6DD-4E83-6740-8EFA-CB7E08BD9434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6FBC07B-85DC-2C44-95B2-96F5A9BEB627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7AC9AF2-18D5-C640-A62F-162D1DD2DB91}"/>
                  </a:ext>
                </a:extLst>
              </p:cNvPr>
              <p:cNvCxnSpPr>
                <a:cxnSpLocks/>
                <a:stCxn id="17" idx="3"/>
                <a:endCxn id="13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5820F04-75EE-1F40-A44D-CE7570A8E06B}"/>
                </a:ext>
              </a:extLst>
            </p:cNvPr>
            <p:cNvGrpSpPr/>
            <p:nvPr/>
          </p:nvGrpSpPr>
          <p:grpSpPr>
            <a:xfrm>
              <a:off x="1544674" y="4860826"/>
              <a:ext cx="738167" cy="1324237"/>
              <a:chOff x="649156" y="4860826"/>
              <a:chExt cx="738167" cy="132423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0E989D-0D2B-BB47-9B3C-3C35830EAFA4}"/>
                  </a:ext>
                </a:extLst>
              </p:cNvPr>
              <p:cNvSpPr/>
              <p:nvPr/>
            </p:nvSpPr>
            <p:spPr>
              <a:xfrm>
                <a:off x="649156" y="5533981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0B5172E-CB2E-C04F-94E1-244EC2A8DFB5}"/>
                  </a:ext>
                </a:extLst>
              </p:cNvPr>
              <p:cNvCxnSpPr>
                <a:cxnSpLocks/>
                <a:stCxn id="18" idx="3"/>
                <a:endCxn id="11" idx="0"/>
              </p:cNvCxnSpPr>
              <p:nvPr/>
            </p:nvCxnSpPr>
            <p:spPr>
              <a:xfrm flipH="1">
                <a:off x="974697" y="4860826"/>
                <a:ext cx="412626" cy="67315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330FB91-3D5A-5945-900E-956542C311A0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8F25B07-606B-E94F-BF3F-7A25190951C3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0A05096-CD7A-E946-A9C7-C5FBC74C8418}"/>
                  </a:ext>
                </a:extLst>
              </p:cNvPr>
              <p:cNvCxnSpPr>
                <a:cxnSpLocks/>
                <a:stCxn id="17" idx="5"/>
                <a:endCxn id="9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9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1" y="5776904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304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E18344"/>
                  </a:solidFill>
                </a:rPr>
                <a:t>4</a:t>
              </a:r>
              <a:endParaRPr lang="en-US" b="1" dirty="0">
                <a:solidFill>
                  <a:srgbClr val="E18344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E1834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1" y="5776904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E18344"/>
                </a:solidFill>
              </a:rPr>
              <a:t>4</a:t>
            </a:r>
            <a:endParaRPr lang="en-US" sz="3200" b="1" dirty="0">
              <a:solidFill>
                <a:srgbClr val="E183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34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7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7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61153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89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9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E18344"/>
                </a:solidFill>
              </a:rPr>
              <a:t>8</a:t>
            </a:r>
            <a:endParaRPr lang="en-US" b="1" dirty="0">
              <a:solidFill>
                <a:srgbClr val="E1834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9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E18344"/>
                    </a:solidFill>
                  </a:rPr>
                  <a:t>8</a:t>
                </a:r>
                <a:endParaRPr lang="en-US" sz="3200" b="1" dirty="0">
                  <a:solidFill>
                    <a:srgbClr val="E18344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61153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79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9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9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FD336-9F42-6F43-926E-5F21F0E1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" y="1692024"/>
            <a:ext cx="4255920" cy="11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9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9F617F-F127-B64A-9471-A2F660923483}"/>
              </a:ext>
            </a:extLst>
          </p:cNvPr>
          <p:cNvGrpSpPr/>
          <p:nvPr/>
        </p:nvGrpSpPr>
        <p:grpSpPr>
          <a:xfrm>
            <a:off x="4482190" y="3502189"/>
            <a:ext cx="733324" cy="1390922"/>
            <a:chOff x="4482190" y="3502189"/>
            <a:chExt cx="733324" cy="139092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A92AD4-9180-CA45-B06A-13D75C6BE40E}"/>
                </a:ext>
              </a:extLst>
            </p:cNvPr>
            <p:cNvSpPr/>
            <p:nvPr/>
          </p:nvSpPr>
          <p:spPr>
            <a:xfrm>
              <a:off x="4521947" y="4209242"/>
              <a:ext cx="693567" cy="683869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b="1" dirty="0">
                  <a:solidFill>
                    <a:srgbClr val="4D72BF"/>
                  </a:solidFill>
                </a:rPr>
                <a:t>4</a:t>
              </a:r>
              <a:endParaRPr lang="en-US" b="1" dirty="0">
                <a:solidFill>
                  <a:srgbClr val="4D72BF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33607F-0AEB-B74F-B2D8-8F13DBED744D}"/>
                </a:ext>
              </a:extLst>
            </p:cNvPr>
            <p:cNvCxnSpPr>
              <a:cxnSpLocks/>
              <a:stCxn id="18" idx="5"/>
              <a:endCxn id="24" idx="0"/>
            </p:cNvCxnSpPr>
            <p:nvPr/>
          </p:nvCxnSpPr>
          <p:spPr>
            <a:xfrm>
              <a:off x="4482190" y="3502189"/>
              <a:ext cx="386541" cy="707053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FF0000"/>
                    </a:solidFill>
                  </a:rPr>
                  <a:t>9</a:t>
                </a: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88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9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7DA92AD4-9180-CA45-B06A-13D75C6BE40E}"/>
              </a:ext>
            </a:extLst>
          </p:cNvPr>
          <p:cNvSpPr/>
          <p:nvPr/>
        </p:nvSpPr>
        <p:spPr>
          <a:xfrm>
            <a:off x="4521947" y="4209242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4</a:t>
            </a:r>
            <a:endParaRPr lang="en-US" b="1" dirty="0">
              <a:solidFill>
                <a:srgbClr val="4D72BF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33607F-0AEB-B74F-B2D8-8F13DBED744D}"/>
              </a:ext>
            </a:extLst>
          </p:cNvPr>
          <p:cNvCxnSpPr>
            <a:cxnSpLocks/>
            <a:stCxn id="18" idx="5"/>
            <a:endCxn id="24" idx="0"/>
          </p:cNvCxnSpPr>
          <p:nvPr/>
        </p:nvCxnSpPr>
        <p:spPr>
          <a:xfrm>
            <a:off x="4482190" y="3502189"/>
            <a:ext cx="386541" cy="707053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AE206D5-3EAF-D349-861E-0B2561DEC279}"/>
              </a:ext>
            </a:extLst>
          </p:cNvPr>
          <p:cNvSpPr/>
          <p:nvPr/>
        </p:nvSpPr>
        <p:spPr>
          <a:xfrm>
            <a:off x="508955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9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1C99A4B-D87A-9046-B3B4-ED5852C708ED}"/>
              </a:ext>
            </a:extLst>
          </p:cNvPr>
          <p:cNvSpPr/>
          <p:nvPr/>
        </p:nvSpPr>
        <p:spPr>
          <a:xfrm>
            <a:off x="1194070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8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DD6CB-3E35-D14F-8C6F-9A5C21A4AFEB}"/>
              </a:ext>
            </a:extLst>
          </p:cNvPr>
          <p:cNvSpPr/>
          <p:nvPr/>
        </p:nvSpPr>
        <p:spPr>
          <a:xfrm>
            <a:off x="1879184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BB6881F-FCB4-AF4F-A6E4-D3E0CB92BBEB}"/>
              </a:ext>
            </a:extLst>
          </p:cNvPr>
          <p:cNvSpPr/>
          <p:nvPr/>
        </p:nvSpPr>
        <p:spPr>
          <a:xfrm>
            <a:off x="3249414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59C330E-54BC-C540-999B-D14AD138AB10}"/>
              </a:ext>
            </a:extLst>
          </p:cNvPr>
          <p:cNvSpPr/>
          <p:nvPr/>
        </p:nvSpPr>
        <p:spPr>
          <a:xfrm>
            <a:off x="3934528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C7F6C6-F4F8-1F48-AD20-7E91BAEDD8B4}"/>
              </a:ext>
            </a:extLst>
          </p:cNvPr>
          <p:cNvSpPr/>
          <p:nvPr/>
        </p:nvSpPr>
        <p:spPr>
          <a:xfrm>
            <a:off x="2564299" y="576420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7</a:t>
            </a:r>
            <a:endParaRPr lang="en-US" sz="3200" b="1" dirty="0">
              <a:solidFill>
                <a:srgbClr val="4D72BF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F3C0A2-6C6C-E241-9183-9DB2C285DA8D}"/>
              </a:ext>
            </a:extLst>
          </p:cNvPr>
          <p:cNvSpPr/>
          <p:nvPr/>
        </p:nvSpPr>
        <p:spPr>
          <a:xfrm>
            <a:off x="4619643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BE74F97-33AC-104E-8B6E-31086C0C61FC}"/>
              </a:ext>
            </a:extLst>
          </p:cNvPr>
          <p:cNvSpPr/>
          <p:nvPr/>
        </p:nvSpPr>
        <p:spPr>
          <a:xfrm>
            <a:off x="5304758" y="5766365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D58D3D-20C8-C24C-8F2C-A0DCCFF87916}"/>
              </a:ext>
            </a:extLst>
          </p:cNvPr>
          <p:cNvSpPr/>
          <p:nvPr/>
        </p:nvSpPr>
        <p:spPr>
          <a:xfrm>
            <a:off x="5989872" y="5771577"/>
            <a:ext cx="685114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4D72BF"/>
                </a:solidFill>
              </a:rPr>
              <a:t>4</a:t>
            </a:r>
            <a:endParaRPr lang="en-US" sz="3200" b="1" dirty="0">
              <a:solidFill>
                <a:srgbClr val="4D72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4.07407E-6 L 0.14965 -0.5314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26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3.33333E-6 L -0.59947 3.33333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8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8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3168A-9255-A849-B12C-3BC171A06019}"/>
              </a:ext>
            </a:extLst>
          </p:cNvPr>
          <p:cNvSpPr txBox="1"/>
          <p:nvPr/>
        </p:nvSpPr>
        <p:spPr>
          <a:xfrm>
            <a:off x="5401317" y="163628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C5A6AA-9C47-AC43-9097-E361A1804F4B}"/>
              </a:ext>
            </a:extLst>
          </p:cNvPr>
          <p:cNvSpPr txBox="1"/>
          <p:nvPr/>
        </p:nvSpPr>
        <p:spPr>
          <a:xfrm>
            <a:off x="7807851" y="163628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392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srgbClr val="4D72BF"/>
                </a:solidFill>
              </a:rPr>
              <a:t>7</a:t>
            </a:r>
            <a:endParaRPr lang="en-US" b="1" dirty="0">
              <a:solidFill>
                <a:srgbClr val="4D72B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4D72BF"/>
                    </a:solidFill>
                  </a:rPr>
                  <a:t>7</a:t>
                </a:r>
                <a:endParaRPr lang="en-US" sz="3200" b="1" dirty="0">
                  <a:solidFill>
                    <a:srgbClr val="4D72BF"/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669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E1834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70C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978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D6143F-93C0-904C-89AC-E64E0EEA390E}"/>
              </a:ext>
            </a:extLst>
          </p:cNvPr>
          <p:cNvSpPr/>
          <p:nvPr/>
        </p:nvSpPr>
        <p:spPr>
          <a:xfrm>
            <a:off x="5657618" y="1599379"/>
            <a:ext cx="2383446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Assign homework7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4 hours free on Saturday afternoon….</a:t>
            </a:r>
          </a:p>
        </p:txBody>
      </p:sp>
    </p:spTree>
    <p:extLst>
      <p:ext uri="{BB962C8B-B14F-4D97-AF65-F5344CB8AC3E}">
        <p14:creationId xmlns:p14="http://schemas.microsoft.com/office/powerpoint/2010/main" val="38620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294ED24-2B74-B945-8DE0-09D7588EC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4" y="1838855"/>
            <a:ext cx="4210068" cy="16198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757C66-ED7D-A944-83DD-891AEFF2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DeleteMax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B1773D-4810-2049-BBBB-F8B4829C2D17}"/>
              </a:ext>
            </a:extLst>
          </p:cNvPr>
          <p:cNvSpPr/>
          <p:nvPr/>
        </p:nvSpPr>
        <p:spPr>
          <a:xfrm>
            <a:off x="5888302" y="561677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5775E2-99E4-AB4E-B759-B0AFAF1F1BB8}"/>
              </a:ext>
            </a:extLst>
          </p:cNvPr>
          <p:cNvSpPr/>
          <p:nvPr/>
        </p:nvSpPr>
        <p:spPr>
          <a:xfrm>
            <a:off x="4583761" y="154919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F6ECE-4306-AA48-9529-70A3901FFBEC}"/>
              </a:ext>
            </a:extLst>
          </p:cNvPr>
          <p:cNvSpPr/>
          <p:nvPr/>
        </p:nvSpPr>
        <p:spPr>
          <a:xfrm>
            <a:off x="7088990" y="1445066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78A4C2D-143A-0F40-BD6B-9B0BAEC75589}"/>
              </a:ext>
            </a:extLst>
          </p:cNvPr>
          <p:cNvSpPr/>
          <p:nvPr/>
        </p:nvSpPr>
        <p:spPr>
          <a:xfrm>
            <a:off x="389019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2BD03-444B-4B4A-B315-08448E90A4FB}"/>
              </a:ext>
            </a:extLst>
          </p:cNvPr>
          <p:cNvSpPr/>
          <p:nvPr/>
        </p:nvSpPr>
        <p:spPr>
          <a:xfrm>
            <a:off x="5136654" y="2918470"/>
            <a:ext cx="693567" cy="683869"/>
          </a:xfrm>
          <a:prstGeom prst="ellipse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FBA316-F1E6-B841-9B57-7286640D87F2}"/>
              </a:ext>
            </a:extLst>
          </p:cNvPr>
          <p:cNvCxnSpPr>
            <a:cxnSpLocks/>
            <a:stCxn id="15" idx="3"/>
            <a:endCxn id="16" idx="7"/>
          </p:cNvCxnSpPr>
          <p:nvPr/>
        </p:nvCxnSpPr>
        <p:spPr>
          <a:xfrm flipH="1">
            <a:off x="5175758" y="1145396"/>
            <a:ext cx="814114" cy="503945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EC4F1C-B523-A741-86FD-154CF07AA694}"/>
              </a:ext>
            </a:extLst>
          </p:cNvPr>
          <p:cNvCxnSpPr>
            <a:cxnSpLocks/>
            <a:stCxn id="15" idx="5"/>
            <a:endCxn id="17" idx="1"/>
          </p:cNvCxnSpPr>
          <p:nvPr/>
        </p:nvCxnSpPr>
        <p:spPr>
          <a:xfrm>
            <a:off x="6480298" y="1145396"/>
            <a:ext cx="710262" cy="39982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60699-7DA5-A847-9B82-0AD97FC74D40}"/>
              </a:ext>
            </a:extLst>
          </p:cNvPr>
          <p:cNvCxnSpPr>
            <a:cxnSpLocks/>
            <a:stCxn id="16" idx="3"/>
            <a:endCxn id="18" idx="0"/>
          </p:cNvCxnSpPr>
          <p:nvPr/>
        </p:nvCxnSpPr>
        <p:spPr>
          <a:xfrm flipH="1">
            <a:off x="4236978" y="2132909"/>
            <a:ext cx="448354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54EAE9-CBE6-5343-A16E-2494002691E4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5175758" y="2132909"/>
            <a:ext cx="307680" cy="785561"/>
          </a:xfrm>
          <a:prstGeom prst="straightConnector1">
            <a:avLst/>
          </a:prstGeom>
          <a:ln>
            <a:solidFill>
              <a:srgbClr val="4D72B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BE4C6DD-4E83-6740-8EFA-CB7E08BD9434}"/>
              </a:ext>
            </a:extLst>
          </p:cNvPr>
          <p:cNvGrpSpPr/>
          <p:nvPr/>
        </p:nvGrpSpPr>
        <p:grpSpPr>
          <a:xfrm>
            <a:off x="6235085" y="2028785"/>
            <a:ext cx="955475" cy="1573554"/>
            <a:chOff x="3032077" y="3311616"/>
            <a:chExt cx="896947" cy="149811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FBC07B-85DC-2C44-95B2-96F5A9BEB627}"/>
                </a:ext>
              </a:extLst>
            </p:cNvPr>
            <p:cNvSpPr/>
            <p:nvPr/>
          </p:nvSpPr>
          <p:spPr>
            <a:xfrm>
              <a:off x="3032077" y="4158647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5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7AC9AF2-18D5-C640-A62F-162D1DD2DB91}"/>
                </a:ext>
              </a:extLst>
            </p:cNvPr>
            <p:cNvCxnSpPr>
              <a:cxnSpLocks/>
              <a:stCxn id="17" idx="3"/>
              <a:endCxn id="13" idx="0"/>
            </p:cNvCxnSpPr>
            <p:nvPr/>
          </p:nvCxnSpPr>
          <p:spPr>
            <a:xfrm flipH="1">
              <a:off x="3357618" y="3311616"/>
              <a:ext cx="571406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20F04-75EE-1F40-A44D-CE7570A8E06B}"/>
              </a:ext>
            </a:extLst>
          </p:cNvPr>
          <p:cNvGrpSpPr/>
          <p:nvPr/>
        </p:nvGrpSpPr>
        <p:grpSpPr>
          <a:xfrm>
            <a:off x="3205430" y="3502189"/>
            <a:ext cx="786335" cy="1390922"/>
            <a:chOff x="649156" y="4860826"/>
            <a:chExt cx="738167" cy="132423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0E989D-0D2B-BB47-9B3C-3C35830EAFA4}"/>
                </a:ext>
              </a:extLst>
            </p:cNvPr>
            <p:cNvSpPr/>
            <p:nvPr/>
          </p:nvSpPr>
          <p:spPr>
            <a:xfrm>
              <a:off x="649156" y="5533981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B5172E-CB2E-C04F-94E1-244EC2A8DFB5}"/>
                </a:ext>
              </a:extLst>
            </p:cNvPr>
            <p:cNvCxnSpPr>
              <a:cxnSpLocks/>
              <a:stCxn id="18" idx="3"/>
              <a:endCxn id="11" idx="0"/>
            </p:cNvCxnSpPr>
            <p:nvPr/>
          </p:nvCxnSpPr>
          <p:spPr>
            <a:xfrm flipH="1">
              <a:off x="974697" y="4860826"/>
              <a:ext cx="412626" cy="67315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0FB91-3D5A-5945-900E-956542C311A0}"/>
              </a:ext>
            </a:extLst>
          </p:cNvPr>
          <p:cNvGrpSpPr/>
          <p:nvPr/>
        </p:nvGrpSpPr>
        <p:grpSpPr>
          <a:xfrm>
            <a:off x="7680986" y="2028785"/>
            <a:ext cx="791258" cy="1573554"/>
            <a:chOff x="4504246" y="3305662"/>
            <a:chExt cx="742789" cy="149811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F25B07-606B-E94F-BF3F-7A25190951C3}"/>
                </a:ext>
              </a:extLst>
            </p:cNvPr>
            <p:cNvSpPr/>
            <p:nvPr/>
          </p:nvSpPr>
          <p:spPr>
            <a:xfrm>
              <a:off x="4595953" y="4152693"/>
              <a:ext cx="651082" cy="651082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0A05096-CD7A-E946-A9C7-C5FBC74C8418}"/>
                </a:ext>
              </a:extLst>
            </p:cNvPr>
            <p:cNvCxnSpPr>
              <a:cxnSpLocks/>
              <a:stCxn id="17" idx="5"/>
              <a:endCxn id="9" idx="0"/>
            </p:cNvCxnSpPr>
            <p:nvPr/>
          </p:nvCxnSpPr>
          <p:spPr>
            <a:xfrm>
              <a:off x="4504246" y="3305662"/>
              <a:ext cx="417248" cy="847031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62F162-3BBE-0447-BDBF-44615582CECE}"/>
              </a:ext>
            </a:extLst>
          </p:cNvPr>
          <p:cNvGrpSpPr/>
          <p:nvPr/>
        </p:nvGrpSpPr>
        <p:grpSpPr>
          <a:xfrm>
            <a:off x="508955" y="5764203"/>
            <a:ext cx="5480917" cy="695018"/>
            <a:chOff x="1280250" y="5998281"/>
            <a:chExt cx="4495521" cy="57006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8898687-E83A-E147-9957-CB1411AFBB03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1C99A4B-D87A-9046-B3B4-ED5852C708ED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7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CDDD6CB-3E35-D14F-8C6F-9A5C21A4AFEB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BB6881F-FCB4-AF4F-A6E4-D3E0CB92BBEB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59C330E-54BC-C540-999B-D14AD138AB1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B9C7F6C6-F4F8-1F48-AD20-7E91BAEDD8B4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6AE206D5-3EAF-D349-861E-0B2561DEC279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</p:grp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FF3C0A2-6C6C-E241-9183-9DB2C285DA8D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ABE74F97-33AC-104E-8B6E-31086C0C61FC}"/>
                </a:ext>
              </a:extLst>
            </p:cNvPr>
            <p:cNvSpPr/>
            <p:nvPr/>
          </p:nvSpPr>
          <p:spPr>
            <a:xfrm>
              <a:off x="5213831" y="6000054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95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6BA69-9EA5-2942-BEAF-4ECF87CD9E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 by adding element one by 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Build from an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F7E84-BEEC-B64A-B1BD-D68ED20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</a:t>
            </a:r>
          </a:p>
        </p:txBody>
      </p:sp>
    </p:spTree>
    <p:extLst>
      <p:ext uri="{BB962C8B-B14F-4D97-AF65-F5344CB8AC3E}">
        <p14:creationId xmlns:p14="http://schemas.microsoft.com/office/powerpoint/2010/main" val="1529131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1708581" y="1997546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9E9C64-CFD0-6A4C-B869-A5E86C1E32C5}"/>
              </a:ext>
            </a:extLst>
          </p:cNvPr>
          <p:cNvSpPr txBox="1"/>
          <p:nvPr/>
        </p:nvSpPr>
        <p:spPr>
          <a:xfrm>
            <a:off x="883466" y="3244334"/>
            <a:ext cx="2373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Complete binary tree </a:t>
            </a:r>
          </a:p>
          <a:p>
            <a:endParaRPr lang="en-US" dirty="0">
              <a:solidFill>
                <a:srgbClr val="C00000"/>
              </a:solidFill>
              <a:sym typeface="Wingdings" pitchFamily="2" charset="2"/>
            </a:endParaRPr>
          </a:p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 Level order traversal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3763925" y="3335701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9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6506327" y="1997546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80565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2545126" y="1569513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387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1: Calling insert for each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B95A8-BE73-2941-B61D-D659B302E158}"/>
              </a:ext>
            </a:extLst>
          </p:cNvPr>
          <p:cNvSpPr txBox="1"/>
          <p:nvPr/>
        </p:nvSpPr>
        <p:spPr>
          <a:xfrm>
            <a:off x="2458797" y="3718827"/>
            <a:ext cx="38772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for 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=0 to 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data.size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 {</a:t>
            </a:r>
          </a:p>
          <a:p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heap.insert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(data[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</a:rPr>
              <a:t>i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])</a:t>
            </a:r>
          </a:p>
          <a:p>
            <a:r>
              <a:rPr lang="en-US" sz="3200" i="1" dirty="0">
                <a:solidFill>
                  <a:schemeClr val="tx1">
                    <a:lumMod val="50000"/>
                  </a:schemeClr>
                </a:solidFill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CBE096-80C5-F045-B7E2-5C5D14C0089E}"/>
                  </a:ext>
                </a:extLst>
              </p:cNvPr>
              <p:cNvSpPr txBox="1"/>
              <p:nvPr/>
            </p:nvSpPr>
            <p:spPr>
              <a:xfrm>
                <a:off x="4600470" y="5662569"/>
                <a:ext cx="2207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CBE096-80C5-F045-B7E2-5C5D14C00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470" y="5662569"/>
                <a:ext cx="2207592" cy="646331"/>
              </a:xfrm>
              <a:prstGeom prst="rect">
                <a:avLst/>
              </a:prstGeom>
              <a:blipFill>
                <a:blip r:embed="rId2"/>
                <a:stretch>
                  <a:fillRect r="-228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60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2545126" y="1569513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8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9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/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blipFill>
                <a:blip r:embed="rId2"/>
                <a:stretch>
                  <a:fillRect r="-495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45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EBC19E-574D-1041-B573-B4F4685002D0}"/>
              </a:ext>
            </a:extLst>
          </p:cNvPr>
          <p:cNvGrpSpPr/>
          <p:nvPr/>
        </p:nvGrpSpPr>
        <p:grpSpPr>
          <a:xfrm>
            <a:off x="2545126" y="1569513"/>
            <a:ext cx="4110688" cy="687644"/>
            <a:chOff x="6080760" y="1773936"/>
            <a:chExt cx="2029968" cy="33832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F0139AA-92CD-4E43-9FD9-19DEA9BB8052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A26C2A-E976-074C-B806-0C125BF956D4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87542A-D73F-E340-9651-129531BF2FCD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94FC171-33B2-5442-A72A-3B333A5C4D80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3278385-179D-FD46-BD9A-AC6D379EB8C6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9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BB94D70-7619-CD49-B0F4-1D04DADE61D1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5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3176764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0139AA-92CD-4E43-9FD9-19DEA9BB8052}"/>
              </a:ext>
            </a:extLst>
          </p:cNvPr>
          <p:cNvSpPr/>
          <p:nvPr/>
        </p:nvSpPr>
        <p:spPr>
          <a:xfrm>
            <a:off x="3230241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26C2A-E976-074C-B806-0C125BF956D4}"/>
              </a:ext>
            </a:extLst>
          </p:cNvPr>
          <p:cNvSpPr/>
          <p:nvPr/>
        </p:nvSpPr>
        <p:spPr>
          <a:xfrm>
            <a:off x="391535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87542A-D73F-E340-9651-129531BF2FCD}"/>
              </a:ext>
            </a:extLst>
          </p:cNvPr>
          <p:cNvSpPr/>
          <p:nvPr/>
        </p:nvSpPr>
        <p:spPr>
          <a:xfrm>
            <a:off x="528558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4FC171-33B2-5442-A72A-3B333A5C4D80}"/>
              </a:ext>
            </a:extLst>
          </p:cNvPr>
          <p:cNvSpPr/>
          <p:nvPr/>
        </p:nvSpPr>
        <p:spPr>
          <a:xfrm>
            <a:off x="5970699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278385-179D-FD46-BD9A-AC6D379EB8C6}"/>
              </a:ext>
            </a:extLst>
          </p:cNvPr>
          <p:cNvSpPr/>
          <p:nvPr/>
        </p:nvSpPr>
        <p:spPr>
          <a:xfrm>
            <a:off x="4600470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9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4D70-7619-CD49-B0F4-1D04DADE61D1}"/>
              </a:ext>
            </a:extLst>
          </p:cNvPr>
          <p:cNvSpPr/>
          <p:nvPr/>
        </p:nvSpPr>
        <p:spPr>
          <a:xfrm>
            <a:off x="2545126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4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9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3542465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0139AA-92CD-4E43-9FD9-19DEA9BB8052}"/>
              </a:ext>
            </a:extLst>
          </p:cNvPr>
          <p:cNvSpPr/>
          <p:nvPr/>
        </p:nvSpPr>
        <p:spPr>
          <a:xfrm>
            <a:off x="3230241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9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26C2A-E976-074C-B806-0C125BF956D4}"/>
              </a:ext>
            </a:extLst>
          </p:cNvPr>
          <p:cNvSpPr/>
          <p:nvPr/>
        </p:nvSpPr>
        <p:spPr>
          <a:xfrm>
            <a:off x="391535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87542A-D73F-E340-9651-129531BF2FCD}"/>
              </a:ext>
            </a:extLst>
          </p:cNvPr>
          <p:cNvSpPr/>
          <p:nvPr/>
        </p:nvSpPr>
        <p:spPr>
          <a:xfrm>
            <a:off x="528558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4FC171-33B2-5442-A72A-3B333A5C4D80}"/>
              </a:ext>
            </a:extLst>
          </p:cNvPr>
          <p:cNvSpPr/>
          <p:nvPr/>
        </p:nvSpPr>
        <p:spPr>
          <a:xfrm>
            <a:off x="5970699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278385-179D-FD46-BD9A-AC6D379EB8C6}"/>
              </a:ext>
            </a:extLst>
          </p:cNvPr>
          <p:cNvSpPr/>
          <p:nvPr/>
        </p:nvSpPr>
        <p:spPr>
          <a:xfrm>
            <a:off x="4600470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4D70-7619-CD49-B0F4-1D04DADE61D1}"/>
              </a:ext>
            </a:extLst>
          </p:cNvPr>
          <p:cNvSpPr/>
          <p:nvPr/>
        </p:nvSpPr>
        <p:spPr>
          <a:xfrm>
            <a:off x="2545126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835353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0139AA-92CD-4E43-9FD9-19DEA9BB8052}"/>
              </a:ext>
            </a:extLst>
          </p:cNvPr>
          <p:cNvSpPr/>
          <p:nvPr/>
        </p:nvSpPr>
        <p:spPr>
          <a:xfrm>
            <a:off x="3230241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9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A26C2A-E976-074C-B806-0C125BF956D4}"/>
              </a:ext>
            </a:extLst>
          </p:cNvPr>
          <p:cNvSpPr/>
          <p:nvPr/>
        </p:nvSpPr>
        <p:spPr>
          <a:xfrm>
            <a:off x="391535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87542A-D73F-E340-9651-129531BF2FCD}"/>
              </a:ext>
            </a:extLst>
          </p:cNvPr>
          <p:cNvSpPr/>
          <p:nvPr/>
        </p:nvSpPr>
        <p:spPr>
          <a:xfrm>
            <a:off x="5285585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4FC171-33B2-5442-A72A-3B333A5C4D80}"/>
              </a:ext>
            </a:extLst>
          </p:cNvPr>
          <p:cNvSpPr/>
          <p:nvPr/>
        </p:nvSpPr>
        <p:spPr>
          <a:xfrm>
            <a:off x="5970699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278385-179D-FD46-BD9A-AC6D379EB8C6}"/>
              </a:ext>
            </a:extLst>
          </p:cNvPr>
          <p:cNvSpPr/>
          <p:nvPr/>
        </p:nvSpPr>
        <p:spPr>
          <a:xfrm>
            <a:off x="4600470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5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B94D70-7619-CD49-B0F4-1D04DADE61D1}"/>
              </a:ext>
            </a:extLst>
          </p:cNvPr>
          <p:cNvSpPr/>
          <p:nvPr/>
        </p:nvSpPr>
        <p:spPr>
          <a:xfrm>
            <a:off x="2545126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499AF-1BF8-3B49-9121-573CEDA906AF}"/>
              </a:ext>
            </a:extLst>
          </p:cNvPr>
          <p:cNvSpPr/>
          <p:nvPr/>
        </p:nvSpPr>
        <p:spPr>
          <a:xfrm>
            <a:off x="6655814" y="1576887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8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4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E183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E18344"/>
                </a:solidFill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3739377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00623-D951-4D45-A4E7-254E5CC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 from Array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E2A84-DD3B-A047-867F-A3265B79D66F}"/>
              </a:ext>
            </a:extLst>
          </p:cNvPr>
          <p:cNvGrpSpPr/>
          <p:nvPr/>
        </p:nvGrpSpPr>
        <p:grpSpPr>
          <a:xfrm>
            <a:off x="2545126" y="1569513"/>
            <a:ext cx="4795803" cy="695018"/>
            <a:chOff x="1280250" y="5998281"/>
            <a:chExt cx="3933581" cy="570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BC19E-574D-1041-B573-B4F4685002D0}"/>
                </a:ext>
              </a:extLst>
            </p:cNvPr>
            <p:cNvGrpSpPr/>
            <p:nvPr/>
          </p:nvGrpSpPr>
          <p:grpSpPr>
            <a:xfrm>
              <a:off x="1280250" y="5998281"/>
              <a:ext cx="3371641" cy="564015"/>
              <a:chOff x="6080760" y="1773936"/>
              <a:chExt cx="2029968" cy="33832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F0139AA-92CD-4E43-9FD9-19DEA9BB8052}"/>
                  </a:ext>
                </a:extLst>
              </p:cNvPr>
              <p:cNvSpPr/>
              <p:nvPr/>
            </p:nvSpPr>
            <p:spPr>
              <a:xfrm>
                <a:off x="6419088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6A26C2A-E976-074C-B806-0C125BF956D4}"/>
                  </a:ext>
                </a:extLst>
              </p:cNvPr>
              <p:cNvSpPr/>
              <p:nvPr/>
            </p:nvSpPr>
            <p:spPr>
              <a:xfrm>
                <a:off x="6757416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94FC171-33B2-5442-A72A-3B333A5C4D80}"/>
                  </a:ext>
                </a:extLst>
              </p:cNvPr>
              <p:cNvSpPr/>
              <p:nvPr/>
            </p:nvSpPr>
            <p:spPr>
              <a:xfrm>
                <a:off x="777240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2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3278385-179D-FD46-BD9A-AC6D379EB8C6}"/>
                  </a:ext>
                </a:extLst>
              </p:cNvPr>
              <p:cNvSpPr/>
              <p:nvPr/>
            </p:nvSpPr>
            <p:spPr>
              <a:xfrm>
                <a:off x="7095744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BB94D70-7619-CD49-B0F4-1D04DADE61D1}"/>
                  </a:ext>
                </a:extLst>
              </p:cNvPr>
              <p:cNvSpPr/>
              <p:nvPr/>
            </p:nvSpPr>
            <p:spPr>
              <a:xfrm>
                <a:off x="6080760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687542A-D73F-E340-9651-129531BF2FCD}"/>
                  </a:ext>
                </a:extLst>
              </p:cNvPr>
              <p:cNvSpPr/>
              <p:nvPr/>
            </p:nvSpPr>
            <p:spPr>
              <a:xfrm>
                <a:off x="7434072" y="1773936"/>
                <a:ext cx="338328" cy="338328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rgbClr val="E18344"/>
                    </a:solidFill>
                  </a:rPr>
                  <a:t>3</a:t>
                </a:r>
              </a:p>
            </p:txBody>
          </p:sp>
        </p:grp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DA499AF-1BF8-3B49-9121-573CEDA906AF}"/>
                </a:ext>
              </a:extLst>
            </p:cNvPr>
            <p:cNvSpPr/>
            <p:nvPr/>
          </p:nvSpPr>
          <p:spPr>
            <a:xfrm>
              <a:off x="4651891" y="6004329"/>
              <a:ext cx="561940" cy="5640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3E309-801E-6240-B136-1AC4905D7F30}"/>
              </a:ext>
            </a:extLst>
          </p:cNvPr>
          <p:cNvGrpSpPr/>
          <p:nvPr/>
        </p:nvGrpSpPr>
        <p:grpSpPr>
          <a:xfrm>
            <a:off x="2228740" y="3058864"/>
            <a:ext cx="3831206" cy="3202921"/>
            <a:chOff x="1544674" y="2061292"/>
            <a:chExt cx="4944191" cy="41920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C27EB2E-0B0F-7B47-BF23-D0638F2621E0}"/>
                </a:ext>
              </a:extLst>
            </p:cNvPr>
            <p:cNvGrpSpPr/>
            <p:nvPr/>
          </p:nvGrpSpPr>
          <p:grpSpPr>
            <a:xfrm>
              <a:off x="2187492" y="2061292"/>
              <a:ext cx="3653933" cy="2894883"/>
              <a:chOff x="3977833" y="4892040"/>
              <a:chExt cx="1898728" cy="150429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BBFE13-11BF-A443-8D55-266EE9BB9988}"/>
                  </a:ext>
                </a:extLst>
              </p:cNvPr>
              <p:cNvSpPr/>
              <p:nvPr/>
            </p:nvSpPr>
            <p:spPr>
              <a:xfrm>
                <a:off x="4952527" y="4892040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9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3117A3A-FFF9-214E-AF14-30E6354C45BC}"/>
                  </a:ext>
                </a:extLst>
              </p:cNvPr>
              <p:cNvSpPr/>
              <p:nvPr/>
            </p:nvSpPr>
            <p:spPr>
              <a:xfrm>
                <a:off x="4316161" y="5380589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8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740711E-D05C-9C45-82D2-FA54BE8369C6}"/>
                  </a:ext>
                </a:extLst>
              </p:cNvPr>
              <p:cNvSpPr/>
              <p:nvPr/>
            </p:nvSpPr>
            <p:spPr>
              <a:xfrm>
                <a:off x="5538233" y="5329076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6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5CEEE8B-42EB-ED48-9B58-275978DCC162}"/>
                  </a:ext>
                </a:extLst>
              </p:cNvPr>
              <p:cNvSpPr/>
              <p:nvPr/>
            </p:nvSpPr>
            <p:spPr>
              <a:xfrm>
                <a:off x="3977833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5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91A49FE-DBE7-F945-A434-C106CAD10612}"/>
                  </a:ext>
                </a:extLst>
              </p:cNvPr>
              <p:cNvSpPr/>
              <p:nvPr/>
            </p:nvSpPr>
            <p:spPr>
              <a:xfrm>
                <a:off x="4585867" y="6058008"/>
                <a:ext cx="338328" cy="33832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E1834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E18344"/>
                    </a:solidFill>
                  </a:rPr>
                  <a:t>3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6100967-4E43-5A46-BD2B-647FDDCF9253}"/>
                  </a:ext>
                </a:extLst>
              </p:cNvPr>
              <p:cNvCxnSpPr>
                <a:cxnSpLocks/>
                <a:stCxn id="26" idx="3"/>
                <a:endCxn id="27" idx="7"/>
              </p:cNvCxnSpPr>
              <p:nvPr/>
            </p:nvCxnSpPr>
            <p:spPr>
              <a:xfrm flipH="1">
                <a:off x="4604942" y="5180821"/>
                <a:ext cx="397132" cy="249315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782BEB0-5BC4-3A43-8222-0A886088E901}"/>
                  </a:ext>
                </a:extLst>
              </p:cNvPr>
              <p:cNvCxnSpPr>
                <a:cxnSpLocks/>
                <a:stCxn id="26" idx="5"/>
                <a:endCxn id="28" idx="1"/>
              </p:cNvCxnSpPr>
              <p:nvPr/>
            </p:nvCxnSpPr>
            <p:spPr>
              <a:xfrm>
                <a:off x="5241308" y="5180821"/>
                <a:ext cx="346472" cy="197802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30054CA-70D2-FB4A-893F-24C8D425FD47}"/>
                  </a:ext>
                </a:extLst>
              </p:cNvPr>
              <p:cNvCxnSpPr>
                <a:cxnSpLocks/>
                <a:stCxn id="27" idx="3"/>
                <a:endCxn id="29" idx="0"/>
              </p:cNvCxnSpPr>
              <p:nvPr/>
            </p:nvCxnSpPr>
            <p:spPr>
              <a:xfrm flipH="1">
                <a:off x="4146997" y="5669370"/>
                <a:ext cx="218711" cy="388638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4AEF7C4-3790-9543-BDFF-1703BBD13842}"/>
                  </a:ext>
                </a:extLst>
              </p:cNvPr>
              <p:cNvCxnSpPr>
                <a:cxnSpLocks/>
                <a:stCxn id="27" idx="5"/>
                <a:endCxn id="30" idx="0"/>
              </p:cNvCxnSpPr>
              <p:nvPr/>
            </p:nvCxnSpPr>
            <p:spPr>
              <a:xfrm>
                <a:off x="4604942" y="5669370"/>
                <a:ext cx="150089" cy="388638"/>
              </a:xfrm>
              <a:prstGeom prst="straightConnector1">
                <a:avLst/>
              </a:prstGeom>
              <a:ln>
                <a:solidFill>
                  <a:srgbClr val="E1834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9CF30-3365-9D4B-A251-23F5306E78FA}"/>
                </a:ext>
              </a:extLst>
            </p:cNvPr>
            <p:cNvGrpSpPr/>
            <p:nvPr/>
          </p:nvGrpSpPr>
          <p:grpSpPr>
            <a:xfrm>
              <a:off x="4388745" y="3458062"/>
              <a:ext cx="896947" cy="1498113"/>
              <a:chOff x="3032077" y="3311616"/>
              <a:chExt cx="896947" cy="149811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B3F7E3-9F17-9C45-8F36-41C4134441A8}"/>
                  </a:ext>
                </a:extLst>
              </p:cNvPr>
              <p:cNvSpPr/>
              <p:nvPr/>
            </p:nvSpPr>
            <p:spPr>
              <a:xfrm>
                <a:off x="3032077" y="4158647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2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2DC8AD7-1606-E047-830B-FED715696D38}"/>
                  </a:ext>
                </a:extLst>
              </p:cNvPr>
              <p:cNvCxnSpPr>
                <a:cxnSpLocks/>
                <a:stCxn id="28" idx="3"/>
                <a:endCxn id="24" idx="0"/>
              </p:cNvCxnSpPr>
              <p:nvPr/>
            </p:nvCxnSpPr>
            <p:spPr>
              <a:xfrm flipH="1">
                <a:off x="3357618" y="3311616"/>
                <a:ext cx="571406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D2BBF27-B6BB-FA41-9CAD-8F54D50AA2BF}"/>
                </a:ext>
              </a:extLst>
            </p:cNvPr>
            <p:cNvGrpSpPr/>
            <p:nvPr/>
          </p:nvGrpSpPr>
          <p:grpSpPr>
            <a:xfrm>
              <a:off x="1544674" y="4860826"/>
              <a:ext cx="738165" cy="1392469"/>
              <a:chOff x="649156" y="4860826"/>
              <a:chExt cx="738165" cy="139246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F536347-21DB-5D4A-9847-DC71DC589AC4}"/>
                  </a:ext>
                </a:extLst>
              </p:cNvPr>
              <p:cNvSpPr/>
              <p:nvPr/>
            </p:nvSpPr>
            <p:spPr>
              <a:xfrm>
                <a:off x="649156" y="5602212"/>
                <a:ext cx="651082" cy="651083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4D72BF"/>
                    </a:solidFill>
                  </a:rPr>
                  <a:t>4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CE3999A-0295-2F41-982B-9ABA99DE8194}"/>
                  </a:ext>
                </a:extLst>
              </p:cNvPr>
              <p:cNvCxnSpPr>
                <a:cxnSpLocks/>
                <a:stCxn id="29" idx="3"/>
                <a:endCxn id="22" idx="0"/>
              </p:cNvCxnSpPr>
              <p:nvPr/>
            </p:nvCxnSpPr>
            <p:spPr>
              <a:xfrm flipH="1">
                <a:off x="974697" y="4860826"/>
                <a:ext cx="412624" cy="741386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731CE8-F255-F448-B702-D558FFE09342}"/>
                </a:ext>
              </a:extLst>
            </p:cNvPr>
            <p:cNvGrpSpPr/>
            <p:nvPr/>
          </p:nvGrpSpPr>
          <p:grpSpPr>
            <a:xfrm>
              <a:off x="5746076" y="3458062"/>
              <a:ext cx="742789" cy="1498113"/>
              <a:chOff x="4504246" y="3305662"/>
              <a:chExt cx="742789" cy="149811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72C898-0127-1546-8507-A3481FAD94BB}"/>
                  </a:ext>
                </a:extLst>
              </p:cNvPr>
              <p:cNvSpPr/>
              <p:nvPr/>
            </p:nvSpPr>
            <p:spPr>
              <a:xfrm>
                <a:off x="4595953" y="4152693"/>
                <a:ext cx="651082" cy="651082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4D72B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C471A21-5668-4542-9D02-A31A07FA243E}"/>
                  </a:ext>
                </a:extLst>
              </p:cNvPr>
              <p:cNvCxnSpPr>
                <a:cxnSpLocks/>
                <a:stCxn id="28" idx="5"/>
                <a:endCxn id="20" idx="0"/>
              </p:cNvCxnSpPr>
              <p:nvPr/>
            </p:nvCxnSpPr>
            <p:spPr>
              <a:xfrm>
                <a:off x="4504246" y="3305662"/>
                <a:ext cx="417248" cy="847031"/>
              </a:xfrm>
              <a:prstGeom prst="straightConnector1">
                <a:avLst/>
              </a:prstGeom>
              <a:ln>
                <a:solidFill>
                  <a:srgbClr val="4D72B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3CE4B6A-AAB6-594E-9A6B-A195BBF4BE64}"/>
              </a:ext>
            </a:extLst>
          </p:cNvPr>
          <p:cNvSpPr/>
          <p:nvPr/>
        </p:nvSpPr>
        <p:spPr>
          <a:xfrm>
            <a:off x="7342872" y="1569513"/>
            <a:ext cx="685115" cy="687644"/>
          </a:xfrm>
          <a:prstGeom prst="roundRect">
            <a:avLst/>
          </a:prstGeom>
          <a:solidFill>
            <a:schemeClr val="bg2"/>
          </a:solidFill>
          <a:ln>
            <a:solidFill>
              <a:srgbClr val="4D72B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D72BF"/>
                </a:solidFill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7C9BE-D71E-F147-9D13-FB1063D755D1}"/>
              </a:ext>
            </a:extLst>
          </p:cNvPr>
          <p:cNvSpPr txBox="1"/>
          <p:nvPr/>
        </p:nvSpPr>
        <p:spPr>
          <a:xfrm>
            <a:off x="443422" y="26333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Method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/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B4370-5A7F-4842-83E1-665B6C147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733" y="6067840"/>
                <a:ext cx="1269835" cy="646331"/>
              </a:xfrm>
              <a:prstGeom prst="rect">
                <a:avLst/>
              </a:prstGeom>
              <a:blipFill>
                <a:blip r:embed="rId2"/>
                <a:stretch>
                  <a:fillRect r="-495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4396280-1C71-EB4B-9BAB-A6805B145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29" y="2570416"/>
            <a:ext cx="3457809" cy="75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19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C7FB3D-306A-A544-8E20-365109CE4F29}"/>
              </a:ext>
            </a:extLst>
          </p:cNvPr>
          <p:cNvSpPr/>
          <p:nvPr/>
        </p:nvSpPr>
        <p:spPr>
          <a:xfrm>
            <a:off x="4882717" y="2945766"/>
            <a:ext cx="2383446" cy="99199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143 final exam prep guide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69F330-338A-9E4C-8566-A34C5108C1AD}"/>
              </a:ext>
            </a:extLst>
          </p:cNvPr>
          <p:cNvSpPr/>
          <p:nvPr/>
        </p:nvSpPr>
        <p:spPr>
          <a:xfrm>
            <a:off x="6083396" y="4363002"/>
            <a:ext cx="2872068" cy="114225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Integration test from work needs to be fixed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8C3342-0EC1-9D43-B647-616EA09E2EF2}"/>
              </a:ext>
            </a:extLst>
          </p:cNvPr>
          <p:cNvSpPr/>
          <p:nvPr/>
        </p:nvSpPr>
        <p:spPr>
          <a:xfrm>
            <a:off x="2899440" y="2207298"/>
            <a:ext cx="2147775" cy="73846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Buying groceries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DA566C-FAE6-944D-8381-29C006C65E78}"/>
              </a:ext>
            </a:extLst>
          </p:cNvPr>
          <p:cNvSpPr/>
          <p:nvPr/>
        </p:nvSpPr>
        <p:spPr>
          <a:xfrm>
            <a:off x="3193241" y="4689089"/>
            <a:ext cx="2383446" cy="901005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Rally car needs alignment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36CC60D-82D6-7B4F-820D-639DE97BD00D}"/>
              </a:ext>
            </a:extLst>
          </p:cNvPr>
          <p:cNvSpPr/>
          <p:nvPr/>
        </p:nvSpPr>
        <p:spPr>
          <a:xfrm>
            <a:off x="2546282" y="3543620"/>
            <a:ext cx="1507243" cy="819381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Week 9 slides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3CA8D7-3B40-8E46-85F4-9E376BADB68A}"/>
              </a:ext>
            </a:extLst>
          </p:cNvPr>
          <p:cNvSpPr/>
          <p:nvPr/>
        </p:nvSpPr>
        <p:spPr>
          <a:xfrm>
            <a:off x="3552996" y="1098398"/>
            <a:ext cx="1848564" cy="776172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Play racing games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C914DB-03F4-7C40-A55A-C556E91EA5E7}"/>
              </a:ext>
            </a:extLst>
          </p:cNvPr>
          <p:cNvSpPr/>
          <p:nvPr/>
        </p:nvSpPr>
        <p:spPr>
          <a:xfrm>
            <a:off x="5209809" y="5785131"/>
            <a:ext cx="1524018" cy="738467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Sleep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6405840" y="292898"/>
            <a:ext cx="2227179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Worrying about the damn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228983" y="4689089"/>
            <a:ext cx="271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Okay I got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00B050"/>
                </a:solidFill>
              </a:rPr>
              <a:t> hours free on Saturday afternoon….</a:t>
            </a:r>
          </a:p>
        </p:txBody>
      </p:sp>
    </p:spTree>
    <p:extLst>
      <p:ext uri="{BB962C8B-B14F-4D97-AF65-F5344CB8AC3E}">
        <p14:creationId xmlns:p14="http://schemas.microsoft.com/office/powerpoint/2010/main" val="5853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B79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6BA69-9EA5-2942-BEAF-4ECF87CD9E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Build by adding element one by 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Build from an array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CF7E84-BEEC-B64A-B1BD-D68ED204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Heap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F4D2BC-5B77-284E-B666-4DF00CEE438E}"/>
                  </a:ext>
                </a:extLst>
              </p:cNvPr>
              <p:cNvSpPr txBox="1"/>
              <p:nvPr/>
            </p:nvSpPr>
            <p:spPr>
              <a:xfrm>
                <a:off x="3582098" y="2782669"/>
                <a:ext cx="2207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F4D2BC-5B77-284E-B666-4DF00CEE4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098" y="2782669"/>
                <a:ext cx="2207592" cy="646331"/>
              </a:xfrm>
              <a:prstGeom prst="rect">
                <a:avLst/>
              </a:prstGeom>
              <a:blipFill>
                <a:blip r:embed="rId2"/>
                <a:stretch>
                  <a:fillRect r="-2286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1D47F-6A59-F246-AA49-6E4A986C789D}"/>
                  </a:ext>
                </a:extLst>
              </p:cNvPr>
              <p:cNvSpPr txBox="1"/>
              <p:nvPr/>
            </p:nvSpPr>
            <p:spPr>
              <a:xfrm>
                <a:off x="4122492" y="5018015"/>
                <a:ext cx="1269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1D47F-6A59-F246-AA49-6E4A986C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92" y="5018015"/>
                <a:ext cx="1269835" cy="646331"/>
              </a:xfrm>
              <a:prstGeom prst="rect">
                <a:avLst/>
              </a:prstGeom>
              <a:blipFill>
                <a:blip r:embed="rId3"/>
                <a:stretch>
                  <a:fillRect r="-396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737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DB2506-DD8D-4D43-94C0-746AF0CB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02A419-0AFB-B74B-BA18-BD8C0887BB6F}"/>
              </a:ext>
            </a:extLst>
          </p:cNvPr>
          <p:cNvGrpSpPr/>
          <p:nvPr/>
        </p:nvGrpSpPr>
        <p:grpSpPr>
          <a:xfrm>
            <a:off x="1670483" y="2136043"/>
            <a:ext cx="5482861" cy="695018"/>
            <a:chOff x="1670483" y="2136043"/>
            <a:chExt cx="5482861" cy="6950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F18422D-6D1F-314D-9484-F0DD8EE5A647}"/>
                </a:ext>
              </a:extLst>
            </p:cNvPr>
            <p:cNvSpPr/>
            <p:nvPr/>
          </p:nvSpPr>
          <p:spPr>
            <a:xfrm>
              <a:off x="2355598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D5FDE74-E97F-1142-869F-7CEC6B9352CD}"/>
                </a:ext>
              </a:extLst>
            </p:cNvPr>
            <p:cNvSpPr/>
            <p:nvPr/>
          </p:nvSpPr>
          <p:spPr>
            <a:xfrm>
              <a:off x="3040712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704EAF7-35F9-2043-91FF-9C604BE03B7D}"/>
                </a:ext>
              </a:extLst>
            </p:cNvPr>
            <p:cNvSpPr/>
            <p:nvPr/>
          </p:nvSpPr>
          <p:spPr>
            <a:xfrm>
              <a:off x="5096056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8D7FF28-58BF-814E-8E1D-7DDA4B01BDAF}"/>
                </a:ext>
              </a:extLst>
            </p:cNvPr>
            <p:cNvSpPr/>
            <p:nvPr/>
          </p:nvSpPr>
          <p:spPr>
            <a:xfrm>
              <a:off x="3725827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FDAD6E6-8339-EC4C-AFA5-5D2F8670D950}"/>
                </a:ext>
              </a:extLst>
            </p:cNvPr>
            <p:cNvSpPr/>
            <p:nvPr/>
          </p:nvSpPr>
          <p:spPr>
            <a:xfrm>
              <a:off x="1670483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9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ADD775-58B3-D149-9285-ABFA64D4ACF4}"/>
                </a:ext>
              </a:extLst>
            </p:cNvPr>
            <p:cNvSpPr/>
            <p:nvPr/>
          </p:nvSpPr>
          <p:spPr>
            <a:xfrm>
              <a:off x="4410942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4AC9DE3-C6D0-4A46-A4EE-A3F54ECCE517}"/>
                </a:ext>
              </a:extLst>
            </p:cNvPr>
            <p:cNvSpPr/>
            <p:nvPr/>
          </p:nvSpPr>
          <p:spPr>
            <a:xfrm>
              <a:off x="5781171" y="214341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C8F7B48-13DA-0445-97A5-9B4F660E80CE}"/>
                </a:ext>
              </a:extLst>
            </p:cNvPr>
            <p:cNvSpPr/>
            <p:nvPr/>
          </p:nvSpPr>
          <p:spPr>
            <a:xfrm>
              <a:off x="6468229" y="213604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369B59-6375-A449-B001-12F9AEC188C5}"/>
              </a:ext>
            </a:extLst>
          </p:cNvPr>
          <p:cNvGrpSpPr/>
          <p:nvPr/>
        </p:nvGrpSpPr>
        <p:grpSpPr>
          <a:xfrm>
            <a:off x="1668540" y="3111867"/>
            <a:ext cx="5482861" cy="695018"/>
            <a:chOff x="1668540" y="3111867"/>
            <a:chExt cx="5482861" cy="69501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CD9EFB-F236-8043-B1BE-E664935DC50E}"/>
                </a:ext>
              </a:extLst>
            </p:cNvPr>
            <p:cNvSpPr/>
            <p:nvPr/>
          </p:nvSpPr>
          <p:spPr>
            <a:xfrm>
              <a:off x="2353655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4E169B2-BD2F-DA49-A50A-C18F7FC3BD8B}"/>
                </a:ext>
              </a:extLst>
            </p:cNvPr>
            <p:cNvSpPr/>
            <p:nvPr/>
          </p:nvSpPr>
          <p:spPr>
            <a:xfrm>
              <a:off x="3038769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55E0D81-55CB-9B42-989F-A2F0C30EA987}"/>
                </a:ext>
              </a:extLst>
            </p:cNvPr>
            <p:cNvSpPr/>
            <p:nvPr/>
          </p:nvSpPr>
          <p:spPr>
            <a:xfrm>
              <a:off x="5094113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989006-FE00-F347-9EB8-D4D826EDCF3F}"/>
                </a:ext>
              </a:extLst>
            </p:cNvPr>
            <p:cNvSpPr/>
            <p:nvPr/>
          </p:nvSpPr>
          <p:spPr>
            <a:xfrm>
              <a:off x="3723884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B489D16-9D8D-BA43-81C1-C2668AAD0139}"/>
                </a:ext>
              </a:extLst>
            </p:cNvPr>
            <p:cNvSpPr/>
            <p:nvPr/>
          </p:nvSpPr>
          <p:spPr>
            <a:xfrm>
              <a:off x="1668540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4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CD2D29A-931A-C94B-B5AB-18069FBD143E}"/>
                </a:ext>
              </a:extLst>
            </p:cNvPr>
            <p:cNvSpPr/>
            <p:nvPr/>
          </p:nvSpPr>
          <p:spPr>
            <a:xfrm>
              <a:off x="4408999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05B493-2089-A641-B1FB-E20D57E7E2BA}"/>
                </a:ext>
              </a:extLst>
            </p:cNvPr>
            <p:cNvSpPr/>
            <p:nvPr/>
          </p:nvSpPr>
          <p:spPr>
            <a:xfrm>
              <a:off x="5779228" y="3119241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B7EFC37-4E9A-584D-AF6D-CC3489EF063C}"/>
                </a:ext>
              </a:extLst>
            </p:cNvPr>
            <p:cNvSpPr/>
            <p:nvPr/>
          </p:nvSpPr>
          <p:spPr>
            <a:xfrm>
              <a:off x="6466286" y="311186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094EF3-2F6C-684F-883B-8729D9714B95}"/>
              </a:ext>
            </a:extLst>
          </p:cNvPr>
          <p:cNvGrpSpPr/>
          <p:nvPr/>
        </p:nvGrpSpPr>
        <p:grpSpPr>
          <a:xfrm>
            <a:off x="1668540" y="4102439"/>
            <a:ext cx="5482861" cy="695018"/>
            <a:chOff x="1668540" y="4102439"/>
            <a:chExt cx="5482861" cy="695018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E5E36C3-91FC-1A4D-A7EA-450F17825C5E}"/>
                </a:ext>
              </a:extLst>
            </p:cNvPr>
            <p:cNvSpPr/>
            <p:nvPr/>
          </p:nvSpPr>
          <p:spPr>
            <a:xfrm>
              <a:off x="2353655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2B46DAA-484F-CB47-B928-FA2E67EB0B8A}"/>
                </a:ext>
              </a:extLst>
            </p:cNvPr>
            <p:cNvSpPr/>
            <p:nvPr/>
          </p:nvSpPr>
          <p:spPr>
            <a:xfrm>
              <a:off x="3038769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A4F9F3D-BCF4-9748-9C54-904DADB0D183}"/>
                </a:ext>
              </a:extLst>
            </p:cNvPr>
            <p:cNvSpPr/>
            <p:nvPr/>
          </p:nvSpPr>
          <p:spPr>
            <a:xfrm>
              <a:off x="5094113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8DF0D6C-243A-B74C-8B9E-5E6C565515F8}"/>
                </a:ext>
              </a:extLst>
            </p:cNvPr>
            <p:cNvSpPr/>
            <p:nvPr/>
          </p:nvSpPr>
          <p:spPr>
            <a:xfrm>
              <a:off x="3723884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1763BFA-1D5E-1F42-8666-E3074072CF78}"/>
                </a:ext>
              </a:extLst>
            </p:cNvPr>
            <p:cNvSpPr/>
            <p:nvPr/>
          </p:nvSpPr>
          <p:spPr>
            <a:xfrm>
              <a:off x="1668540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8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E7EE7E9-B47C-5548-B859-B3F7E3519EAD}"/>
                </a:ext>
              </a:extLst>
            </p:cNvPr>
            <p:cNvSpPr/>
            <p:nvPr/>
          </p:nvSpPr>
          <p:spPr>
            <a:xfrm>
              <a:off x="4408999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BD310E6-0CB3-D04B-B581-7D0F033C7871}"/>
                </a:ext>
              </a:extLst>
            </p:cNvPr>
            <p:cNvSpPr/>
            <p:nvPr/>
          </p:nvSpPr>
          <p:spPr>
            <a:xfrm>
              <a:off x="5779228" y="410981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1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B20927B-46E8-A644-8B7B-271DF04F0214}"/>
                </a:ext>
              </a:extLst>
            </p:cNvPr>
            <p:cNvSpPr/>
            <p:nvPr/>
          </p:nvSpPr>
          <p:spPr>
            <a:xfrm>
              <a:off x="6466286" y="4102439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9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CB37E80-895E-D64E-A636-3D45D363A019}"/>
              </a:ext>
            </a:extLst>
          </p:cNvPr>
          <p:cNvGrpSpPr/>
          <p:nvPr/>
        </p:nvGrpSpPr>
        <p:grpSpPr>
          <a:xfrm>
            <a:off x="1668540" y="5078263"/>
            <a:ext cx="5482861" cy="695018"/>
            <a:chOff x="1668540" y="5078263"/>
            <a:chExt cx="5482861" cy="695018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2529C21-C08D-2940-9C94-0D697390BB84}"/>
                </a:ext>
              </a:extLst>
            </p:cNvPr>
            <p:cNvSpPr/>
            <p:nvPr/>
          </p:nvSpPr>
          <p:spPr>
            <a:xfrm>
              <a:off x="2353655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5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5F320A4-CFB5-B84D-B1DE-BC62CAC00663}"/>
                </a:ext>
              </a:extLst>
            </p:cNvPr>
            <p:cNvSpPr/>
            <p:nvPr/>
          </p:nvSpPr>
          <p:spPr>
            <a:xfrm>
              <a:off x="3038769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6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87C40C3-D9AA-6640-A839-551C1BB3664B}"/>
                </a:ext>
              </a:extLst>
            </p:cNvPr>
            <p:cNvSpPr/>
            <p:nvPr/>
          </p:nvSpPr>
          <p:spPr>
            <a:xfrm>
              <a:off x="5094113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2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84298F2-518F-2E4D-AD98-ADA7A5BA53A0}"/>
                </a:ext>
              </a:extLst>
            </p:cNvPr>
            <p:cNvSpPr/>
            <p:nvPr/>
          </p:nvSpPr>
          <p:spPr>
            <a:xfrm>
              <a:off x="3723884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4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C4AFDF52-6F42-8140-970A-B90C27D1B3F6}"/>
                </a:ext>
              </a:extLst>
            </p:cNvPr>
            <p:cNvSpPr/>
            <p:nvPr/>
          </p:nvSpPr>
          <p:spPr>
            <a:xfrm>
              <a:off x="1668540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1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B705A964-9DC7-4544-B1F9-E551D80EC7AA}"/>
                </a:ext>
              </a:extLst>
            </p:cNvPr>
            <p:cNvSpPr/>
            <p:nvPr/>
          </p:nvSpPr>
          <p:spPr>
            <a:xfrm>
              <a:off x="4408999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3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1507A71-1A0D-3341-AEC8-A17988A5C6DF}"/>
                </a:ext>
              </a:extLst>
            </p:cNvPr>
            <p:cNvSpPr/>
            <p:nvPr/>
          </p:nvSpPr>
          <p:spPr>
            <a:xfrm>
              <a:off x="5779228" y="5085637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E1834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E18344"/>
                  </a:solidFill>
                </a:rPr>
                <a:t>8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E7CFE14-2E5F-024B-8B59-44123E66745F}"/>
                </a:ext>
              </a:extLst>
            </p:cNvPr>
            <p:cNvSpPr/>
            <p:nvPr/>
          </p:nvSpPr>
          <p:spPr>
            <a:xfrm>
              <a:off x="6466286" y="5078263"/>
              <a:ext cx="685115" cy="687644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4D72BF"/>
                  </a:solidFill>
                </a:rPr>
                <a:t>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C1CA97-1C22-3A43-8DE6-B50B8E9558BC}"/>
                  </a:ext>
                </a:extLst>
              </p:cNvPr>
              <p:cNvSpPr txBox="1"/>
              <p:nvPr/>
            </p:nvSpPr>
            <p:spPr>
              <a:xfrm>
                <a:off x="6121785" y="783966"/>
                <a:ext cx="2207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C1CA97-1C22-3A43-8DE6-B50B8E95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785" y="783966"/>
                <a:ext cx="2207592" cy="646331"/>
              </a:xfrm>
              <a:prstGeom prst="rect">
                <a:avLst/>
              </a:prstGeom>
              <a:blipFill>
                <a:blip r:embed="rId2"/>
                <a:stretch>
                  <a:fillRect r="-228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82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AD555-B2B9-E046-93BD-4955CF2F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29E32-BF07-3B42-817E-6328296ED308}"/>
              </a:ext>
            </a:extLst>
          </p:cNvPr>
          <p:cNvSpPr txBox="1"/>
          <p:nvPr/>
        </p:nvSpPr>
        <p:spPr>
          <a:xfrm>
            <a:off x="1073998" y="1572768"/>
            <a:ext cx="414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Priority Queue Implementation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48348F5-86B0-6549-B720-8327BDABF92E}"/>
              </a:ext>
            </a:extLst>
          </p:cNvPr>
          <p:cNvGrpSpPr/>
          <p:nvPr/>
        </p:nvGrpSpPr>
        <p:grpSpPr>
          <a:xfrm>
            <a:off x="1812587" y="2286670"/>
            <a:ext cx="2029968" cy="338328"/>
            <a:chOff x="6080760" y="1773936"/>
            <a:chExt cx="2029968" cy="33832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E009112-1FEF-DA45-A958-6B7D7A1DD110}"/>
                </a:ext>
              </a:extLst>
            </p:cNvPr>
            <p:cNvSpPr/>
            <p:nvPr/>
          </p:nvSpPr>
          <p:spPr>
            <a:xfrm>
              <a:off x="608076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50D700A-2D7D-2642-87AC-9849B7735CF7}"/>
                </a:ext>
              </a:extLst>
            </p:cNvPr>
            <p:cNvSpPr/>
            <p:nvPr/>
          </p:nvSpPr>
          <p:spPr>
            <a:xfrm>
              <a:off x="6419088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5BAD420-AA17-6946-8B6C-25494D68D6F9}"/>
                </a:ext>
              </a:extLst>
            </p:cNvPr>
            <p:cNvSpPr/>
            <p:nvPr/>
          </p:nvSpPr>
          <p:spPr>
            <a:xfrm>
              <a:off x="6757416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2E078D9-4F8B-924A-B156-56CA8F3FDF3E}"/>
                </a:ext>
              </a:extLst>
            </p:cNvPr>
            <p:cNvSpPr/>
            <p:nvPr/>
          </p:nvSpPr>
          <p:spPr>
            <a:xfrm>
              <a:off x="7095744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2B37149-D250-D442-B033-7569B2EF9448}"/>
                </a:ext>
              </a:extLst>
            </p:cNvPr>
            <p:cNvSpPr/>
            <p:nvPr/>
          </p:nvSpPr>
          <p:spPr>
            <a:xfrm>
              <a:off x="7434072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5EFA8A1-4D53-0D4F-B97A-7CB7E5D355C6}"/>
                </a:ext>
              </a:extLst>
            </p:cNvPr>
            <p:cNvSpPr/>
            <p:nvPr/>
          </p:nvSpPr>
          <p:spPr>
            <a:xfrm>
              <a:off x="7772400" y="1773936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C473B2-7C6C-5F4C-B548-F0F1ACDB652C}"/>
              </a:ext>
            </a:extLst>
          </p:cNvPr>
          <p:cNvGrpSpPr/>
          <p:nvPr/>
        </p:nvGrpSpPr>
        <p:grpSpPr>
          <a:xfrm>
            <a:off x="1812587" y="3724195"/>
            <a:ext cx="2622042" cy="338328"/>
            <a:chOff x="5657850" y="2752344"/>
            <a:chExt cx="2622042" cy="33832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7CF56703-C33E-2141-AA1D-7A75397F72BA}"/>
                </a:ext>
              </a:extLst>
            </p:cNvPr>
            <p:cNvSpPr/>
            <p:nvPr/>
          </p:nvSpPr>
          <p:spPr>
            <a:xfrm>
              <a:off x="5657850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9136126-C205-8B43-B0B9-28A6C944D6F7}"/>
                </a:ext>
              </a:extLst>
            </p:cNvPr>
            <p:cNvSpPr/>
            <p:nvPr/>
          </p:nvSpPr>
          <p:spPr>
            <a:xfrm>
              <a:off x="6228778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92F9A98-AF8A-3345-B65C-2BD8A200F733}"/>
                </a:ext>
              </a:extLst>
            </p:cNvPr>
            <p:cNvSpPr/>
            <p:nvPr/>
          </p:nvSpPr>
          <p:spPr>
            <a:xfrm>
              <a:off x="6799707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C0FA015-893C-F04D-8C05-D816DC810E80}"/>
                </a:ext>
              </a:extLst>
            </p:cNvPr>
            <p:cNvSpPr/>
            <p:nvPr/>
          </p:nvSpPr>
          <p:spPr>
            <a:xfrm>
              <a:off x="7370636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3FEA4B3-8C6A-2A42-BDB8-07F48FFEB6F4}"/>
                </a:ext>
              </a:extLst>
            </p:cNvPr>
            <p:cNvSpPr/>
            <p:nvPr/>
          </p:nvSpPr>
          <p:spPr>
            <a:xfrm>
              <a:off x="7941564" y="2752344"/>
              <a:ext cx="338328" cy="3383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2207F2-91BD-4A42-85EE-325C5DA955F4}"/>
                </a:ext>
              </a:extLst>
            </p:cNvPr>
            <p:cNvCxnSpPr>
              <a:stCxn id="45" idx="3"/>
              <a:endCxn id="46" idx="1"/>
            </p:cNvCxnSpPr>
            <p:nvPr/>
          </p:nvCxnSpPr>
          <p:spPr>
            <a:xfrm>
              <a:off x="5996178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AA135F3-A47C-214C-BA64-FFC3EE7FD34B}"/>
                </a:ext>
              </a:extLst>
            </p:cNvPr>
            <p:cNvCxnSpPr>
              <a:cxnSpLocks/>
              <a:stCxn id="46" idx="3"/>
              <a:endCxn id="47" idx="1"/>
            </p:cNvCxnSpPr>
            <p:nvPr/>
          </p:nvCxnSpPr>
          <p:spPr>
            <a:xfrm>
              <a:off x="6567106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DB3637F-C535-A94B-9397-17D164C7135F}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7138035" y="2921508"/>
              <a:ext cx="232601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86474F-78A5-124C-8A3B-0F5D186ECA56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7708964" y="2921508"/>
              <a:ext cx="232600" cy="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7B0365-B93C-7D4D-A481-75E106DD2E92}"/>
              </a:ext>
            </a:extLst>
          </p:cNvPr>
          <p:cNvGrpSpPr/>
          <p:nvPr/>
        </p:nvGrpSpPr>
        <p:grpSpPr>
          <a:xfrm>
            <a:off x="1812587" y="4995511"/>
            <a:ext cx="2018345" cy="1513548"/>
            <a:chOff x="3977833" y="4892040"/>
            <a:chExt cx="2018345" cy="15135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26C845-E716-1343-AAF3-F818AD10F207}"/>
                </a:ext>
              </a:extLst>
            </p:cNvPr>
            <p:cNvSpPr/>
            <p:nvPr/>
          </p:nvSpPr>
          <p:spPr>
            <a:xfrm>
              <a:off x="4952527" y="489204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E66FFD-9F85-B347-B375-A5220812362A}"/>
                </a:ext>
              </a:extLst>
            </p:cNvPr>
            <p:cNvSpPr/>
            <p:nvPr/>
          </p:nvSpPr>
          <p:spPr>
            <a:xfrm>
              <a:off x="4316161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D6B2A7D-CBEA-1C4B-A9E5-712A59008D0A}"/>
                </a:ext>
              </a:extLst>
            </p:cNvPr>
            <p:cNvSpPr/>
            <p:nvPr/>
          </p:nvSpPr>
          <p:spPr>
            <a:xfrm>
              <a:off x="5657850" y="5380589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E1D9B02-0EC8-CE48-8A7C-000BE8AC5AD2}"/>
                </a:ext>
              </a:extLst>
            </p:cNvPr>
            <p:cNvSpPr/>
            <p:nvPr/>
          </p:nvSpPr>
          <p:spPr>
            <a:xfrm>
              <a:off x="3977833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A66AD20-7352-1E42-8375-D3EF0893027F}"/>
                </a:ext>
              </a:extLst>
            </p:cNvPr>
            <p:cNvSpPr/>
            <p:nvPr/>
          </p:nvSpPr>
          <p:spPr>
            <a:xfrm>
              <a:off x="4585867" y="6058008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A181C43-2A96-124D-A3D1-6EA961D51BFC}"/>
                </a:ext>
              </a:extLst>
            </p:cNvPr>
            <p:cNvSpPr/>
            <p:nvPr/>
          </p:nvSpPr>
          <p:spPr>
            <a:xfrm>
              <a:off x="5330797" y="6067260"/>
              <a:ext cx="338328" cy="338328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4D72B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B4ED2BF-C794-CA4F-B2DA-F3906C3C999D}"/>
                </a:ext>
              </a:extLst>
            </p:cNvPr>
            <p:cNvCxnSpPr>
              <a:cxnSpLocks/>
              <a:stCxn id="55" idx="3"/>
              <a:endCxn id="56" idx="7"/>
            </p:cNvCxnSpPr>
            <p:nvPr/>
          </p:nvCxnSpPr>
          <p:spPr>
            <a:xfrm flipH="1">
              <a:off x="4604942" y="5180821"/>
              <a:ext cx="397132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841D207-3219-964E-AC11-35E27535E6F4}"/>
                </a:ext>
              </a:extLst>
            </p:cNvPr>
            <p:cNvCxnSpPr>
              <a:cxnSpLocks/>
              <a:stCxn id="55" idx="5"/>
              <a:endCxn id="57" idx="1"/>
            </p:cNvCxnSpPr>
            <p:nvPr/>
          </p:nvCxnSpPr>
          <p:spPr>
            <a:xfrm>
              <a:off x="5241308" y="5180821"/>
              <a:ext cx="466089" cy="249315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4279C14-1B25-034F-8C6F-67FB4E88801B}"/>
                </a:ext>
              </a:extLst>
            </p:cNvPr>
            <p:cNvCxnSpPr>
              <a:cxnSpLocks/>
              <a:stCxn id="56" idx="3"/>
              <a:endCxn id="58" idx="0"/>
            </p:cNvCxnSpPr>
            <p:nvPr/>
          </p:nvCxnSpPr>
          <p:spPr>
            <a:xfrm flipH="1">
              <a:off x="4146997" y="5669370"/>
              <a:ext cx="218711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EB50BAA-A92E-AC40-AAD2-449B69A7D73D}"/>
                </a:ext>
              </a:extLst>
            </p:cNvPr>
            <p:cNvCxnSpPr>
              <a:cxnSpLocks/>
              <a:stCxn id="56" idx="5"/>
              <a:endCxn id="59" idx="0"/>
            </p:cNvCxnSpPr>
            <p:nvPr/>
          </p:nvCxnSpPr>
          <p:spPr>
            <a:xfrm>
              <a:off x="4604942" y="5669370"/>
              <a:ext cx="150089" cy="388638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39DEE5-A219-5B4C-B622-0B8B22E472E6}"/>
                </a:ext>
              </a:extLst>
            </p:cNvPr>
            <p:cNvCxnSpPr>
              <a:cxnSpLocks/>
              <a:stCxn id="57" idx="3"/>
              <a:endCxn id="60" idx="0"/>
            </p:cNvCxnSpPr>
            <p:nvPr/>
          </p:nvCxnSpPr>
          <p:spPr>
            <a:xfrm flipH="1">
              <a:off x="5499961" y="5669370"/>
              <a:ext cx="207436" cy="397890"/>
            </a:xfrm>
            <a:prstGeom prst="straightConnector1">
              <a:avLst/>
            </a:prstGeom>
            <a:ln>
              <a:solidFill>
                <a:srgbClr val="4D72B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A61B2A-B6CB-494C-B1BB-507C91F2FBD1}"/>
              </a:ext>
            </a:extLst>
          </p:cNvPr>
          <p:cNvSpPr txBox="1"/>
          <p:nvPr/>
        </p:nvSpPr>
        <p:spPr>
          <a:xfrm>
            <a:off x="4800599" y="2286670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 search + O(N) shuffle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564DC8-80D2-6D49-89D6-99677983E671}"/>
              </a:ext>
            </a:extLst>
          </p:cNvPr>
          <p:cNvSpPr txBox="1"/>
          <p:nvPr/>
        </p:nvSpPr>
        <p:spPr>
          <a:xfrm>
            <a:off x="4800599" y="3876555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O(N)</a:t>
            </a:r>
          </a:p>
          <a:p>
            <a:r>
              <a:rPr lang="en-US" b="1" dirty="0"/>
              <a:t>Dequeue</a:t>
            </a:r>
            <a:r>
              <a:rPr lang="en-US" dirty="0"/>
              <a:t>: O(1)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B550F-6BDC-BD42-BDA8-D66DD3FAEA92}"/>
              </a:ext>
            </a:extLst>
          </p:cNvPr>
          <p:cNvSpPr txBox="1"/>
          <p:nvPr/>
        </p:nvSpPr>
        <p:spPr>
          <a:xfrm>
            <a:off x="4800598" y="5540411"/>
            <a:ext cx="4182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Dequeue</a:t>
            </a:r>
            <a:r>
              <a:rPr lang="en-US" dirty="0"/>
              <a:t>: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  <a:p>
            <a:r>
              <a:rPr lang="en-US" b="1" dirty="0"/>
              <a:t>Peek</a:t>
            </a:r>
            <a:r>
              <a:rPr lang="en-US" dirty="0"/>
              <a:t>: O(1)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12877-A90E-9945-9BE3-5C72679F67E6}"/>
              </a:ext>
            </a:extLst>
          </p:cNvPr>
          <p:cNvSpPr txBox="1"/>
          <p:nvPr/>
        </p:nvSpPr>
        <p:spPr>
          <a:xfrm>
            <a:off x="1073998" y="554041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0DA62-D5E4-F244-A758-26DD14A0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5397500"/>
            <a:ext cx="2463800" cy="146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8B4350E-A1DE-2248-8FC8-DFCAE5DE1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915" y="5511800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981BC8-66CD-A84A-B193-EFA8E6FB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Priority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773E4-D259-A048-BDFD-925D8830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54" y="1526860"/>
            <a:ext cx="5354154" cy="5146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54A69F-0EF3-9044-97D2-BE7052D38AD6}"/>
              </a:ext>
            </a:extLst>
          </p:cNvPr>
          <p:cNvSpPr/>
          <p:nvPr/>
        </p:nvSpPr>
        <p:spPr>
          <a:xfrm>
            <a:off x="4427620" y="5794408"/>
            <a:ext cx="2050181" cy="25025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C4C94-85C9-D049-AEF8-07A0C18C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Priority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6CB74-FC3D-E345-892E-15A6A27B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7" y="2799588"/>
            <a:ext cx="7235318" cy="3641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D9B23-732F-6B4A-BE10-208BCA5D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05" y="284990"/>
            <a:ext cx="4723910" cy="2157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62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C4C94-85C9-D049-AEF8-07A0C18C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Priority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6CB74-FC3D-E345-892E-15A6A27B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24" y="1363509"/>
            <a:ext cx="5009870" cy="2521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FEA17C-291E-CE48-A7E5-4F2A7578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67" y="4348550"/>
            <a:ext cx="6711457" cy="1840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B92117-FDD4-6B48-BF87-76F9B9755D29}"/>
              </a:ext>
            </a:extLst>
          </p:cNvPr>
          <p:cNvSpPr/>
          <p:nvPr/>
        </p:nvSpPr>
        <p:spPr>
          <a:xfrm>
            <a:off x="250257" y="4235116"/>
            <a:ext cx="2637323" cy="119353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F727D2-4FA4-9E44-B748-2D5C604E70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1922" y="2444499"/>
            <a:ext cx="7060156" cy="196900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rgbClr val="C00000"/>
                </a:solidFill>
              </a:rPr>
              <a:t>How does a heap based priority queue maintain the order of objects with the same key?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0781A-096E-1E41-B9FA-5AE819D4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890065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1E4949-AFCD-6D42-B9E4-3701BD86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 Build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FAC62-8815-C842-9313-81E2CA5C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16" y="1626670"/>
            <a:ext cx="6288773" cy="5154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1D735-C911-324B-9D61-9F8EE7F6DD19}"/>
              </a:ext>
            </a:extLst>
          </p:cNvPr>
          <p:cNvSpPr txBox="1"/>
          <p:nvPr/>
        </p:nvSpPr>
        <p:spPr>
          <a:xfrm>
            <a:off x="128411" y="2425739"/>
            <a:ext cx="204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Build by </a:t>
            </a:r>
            <a:r>
              <a:rPr lang="en-US" sz="2400" dirty="0" err="1">
                <a:solidFill>
                  <a:srgbClr val="C00000"/>
                </a:solidFill>
              </a:rPr>
              <a:t>addAll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98EF6-C432-BF4E-A2A9-C7B5C54BAB23}"/>
              </a:ext>
            </a:extLst>
          </p:cNvPr>
          <p:cNvSpPr txBox="1"/>
          <p:nvPr/>
        </p:nvSpPr>
        <p:spPr>
          <a:xfrm>
            <a:off x="327259" y="5292291"/>
            <a:ext cx="227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Build by add one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4FC541-2F6B-D449-B4BA-E4346B013C13}"/>
              </a:ext>
            </a:extLst>
          </p:cNvPr>
          <p:cNvSpPr/>
          <p:nvPr/>
        </p:nvSpPr>
        <p:spPr>
          <a:xfrm>
            <a:off x="2849078" y="2059806"/>
            <a:ext cx="3147461" cy="119353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7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48148E-6 L 0.01632 0.3754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1877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7" grpId="0" animBg="1"/>
      <p:bldP spid="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7F5D06-C020-B042-A99C-3AF65CC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 Build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C95FC-90C2-3141-A7FE-3F051576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47" y="1603289"/>
            <a:ext cx="7074568" cy="507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64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C71BFF0-ABCC-074D-B851-CB7897911AA9}"/>
              </a:ext>
            </a:extLst>
          </p:cNvPr>
          <p:cNvSpPr/>
          <p:nvPr/>
        </p:nvSpPr>
        <p:spPr>
          <a:xfrm>
            <a:off x="5679977" y="1538302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3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2ns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421720" y="5655492"/>
            <a:ext cx="2710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CPU: Which task do I do next?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E849C7-9784-2840-B0A2-E609EC4934B9}"/>
              </a:ext>
            </a:extLst>
          </p:cNvPr>
          <p:cNvSpPr/>
          <p:nvPr/>
        </p:nvSpPr>
        <p:spPr>
          <a:xfrm>
            <a:off x="5679977" y="2859625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4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1ns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BCEE11-01AD-E34F-B513-25A2353DB3C5}"/>
              </a:ext>
            </a:extLst>
          </p:cNvPr>
          <p:cNvSpPr/>
          <p:nvPr/>
        </p:nvSpPr>
        <p:spPr>
          <a:xfrm>
            <a:off x="3824468" y="4193090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1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7ns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190800-6729-7742-8F11-090CD12003FE}"/>
              </a:ext>
            </a:extLst>
          </p:cNvPr>
          <p:cNvSpPr/>
          <p:nvPr/>
        </p:nvSpPr>
        <p:spPr>
          <a:xfrm>
            <a:off x="3571515" y="371511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5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20ns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FB0C95-A5FF-6E49-B8E8-BD04258145C2}"/>
              </a:ext>
            </a:extLst>
          </p:cNvPr>
          <p:cNvSpPr/>
          <p:nvPr/>
        </p:nvSpPr>
        <p:spPr>
          <a:xfrm>
            <a:off x="1584435" y="2664910"/>
            <a:ext cx="3096378" cy="991998"/>
          </a:xfrm>
          <a:prstGeom prst="ellipse">
            <a:avLst/>
          </a:prstGeom>
          <a:noFill/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Task 2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Require time: 0.5ns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9E861-046E-1246-97C0-FD9BA489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4744981"/>
            <a:ext cx="849329" cy="8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0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2" grpId="0" animBg="1"/>
      <p:bldP spid="13" grpId="0" animBg="1"/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27D34-D37D-6D4D-AA8D-129D387250AA}"/>
              </a:ext>
            </a:extLst>
          </p:cNvPr>
          <p:cNvSpPr txBox="1"/>
          <p:nvPr/>
        </p:nvSpPr>
        <p:spPr>
          <a:xfrm>
            <a:off x="1318661" y="3051208"/>
            <a:ext cx="5322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Which one has higher priority?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8978F-1D91-874D-9364-89204322B5CF}"/>
              </a:ext>
            </a:extLst>
          </p:cNvPr>
          <p:cNvSpPr txBox="1"/>
          <p:nvPr/>
        </p:nvSpPr>
        <p:spPr>
          <a:xfrm>
            <a:off x="808521" y="1791860"/>
            <a:ext cx="6689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you realize you will not make it to the deadline that your manager set for the task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D7053-0E53-3A41-8072-E93A8E881FDA}"/>
              </a:ext>
            </a:extLst>
          </p:cNvPr>
          <p:cNvSpPr txBox="1"/>
          <p:nvPr/>
        </p:nvSpPr>
        <p:spPr>
          <a:xfrm>
            <a:off x="808521" y="3958456"/>
            <a:ext cx="717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D72BF"/>
                </a:solidFill>
              </a:rPr>
              <a:t>A. Adding more hours to work to make it, that means night and weekends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D71DB-FB90-2746-B9FF-07B1768A6761}"/>
              </a:ext>
            </a:extLst>
          </p:cNvPr>
          <p:cNvSpPr txBox="1"/>
          <p:nvPr/>
        </p:nvSpPr>
        <p:spPr>
          <a:xfrm>
            <a:off x="808521" y="5217804"/>
            <a:ext cx="71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D72BF"/>
                </a:solidFill>
              </a:rPr>
              <a:t>B. Notify your manager immediately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E13709-6B22-A540-B028-7E82365A3A98}"/>
              </a:ext>
            </a:extLst>
          </p:cNvPr>
          <p:cNvSpPr txBox="1"/>
          <p:nvPr/>
        </p:nvSpPr>
        <p:spPr>
          <a:xfrm>
            <a:off x="808521" y="6183367"/>
            <a:ext cx="71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D72BF"/>
                </a:solidFill>
              </a:rPr>
              <a:t>C. Simplify the task so it’ll take less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1BB525-20FC-FC46-A50A-D8DFC5321167}"/>
              </a:ext>
            </a:extLst>
          </p:cNvPr>
          <p:cNvSpPr/>
          <p:nvPr/>
        </p:nvSpPr>
        <p:spPr>
          <a:xfrm>
            <a:off x="3411597" y="5562086"/>
            <a:ext cx="3849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with proposed solutions and new date</a:t>
            </a:r>
          </a:p>
        </p:txBody>
      </p:sp>
    </p:spTree>
    <p:extLst>
      <p:ext uri="{BB962C8B-B14F-4D97-AF65-F5344CB8AC3E}">
        <p14:creationId xmlns:p14="http://schemas.microsoft.com/office/powerpoint/2010/main" val="91520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7" grpId="1"/>
      <p:bldP spid="19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Priorities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014B-92E2-E54C-86E8-252F8362D7B2}"/>
              </a:ext>
            </a:extLst>
          </p:cNvPr>
          <p:cNvSpPr txBox="1"/>
          <p:nvPr/>
        </p:nvSpPr>
        <p:spPr>
          <a:xfrm>
            <a:off x="421720" y="5655492"/>
            <a:ext cx="2710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CPU: Which task do I do next?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9E861-046E-1246-97C0-FD9BA489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4744981"/>
            <a:ext cx="849329" cy="880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AC6AB-E2E7-5A4A-8026-298F61FB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19" y="1740394"/>
            <a:ext cx="5995775" cy="3377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44B0D-8D2E-4A42-A811-67140EF07A85}"/>
              </a:ext>
            </a:extLst>
          </p:cNvPr>
          <p:cNvSpPr txBox="1"/>
          <p:nvPr/>
        </p:nvSpPr>
        <p:spPr>
          <a:xfrm>
            <a:off x="5737610" y="5309825"/>
            <a:ext cx="311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More on </a:t>
            </a:r>
            <a:r>
              <a:rPr lang="en-US" dirty="0" err="1">
                <a:hlinkClick r:id="rId4"/>
              </a:rPr>
              <a:t>cpu</a:t>
            </a:r>
            <a:r>
              <a:rPr lang="en-US" dirty="0">
                <a:hlinkClick r:id="rId4"/>
              </a:rPr>
              <a:t> task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3B3B2-E734-5A4B-9636-706FD980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64565-06C1-4044-9775-A404CD18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82" y="1173636"/>
            <a:ext cx="6499433" cy="5236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4336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13616</TotalTime>
  <Words>1500</Words>
  <Application>Microsoft Macintosh PowerPoint</Application>
  <PresentationFormat>On-screen Show (4:3)</PresentationFormat>
  <Paragraphs>713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Encode Sans Normal Black</vt:lpstr>
      <vt:lpstr>Open Sans</vt:lpstr>
      <vt:lpstr>Open Sans Light</vt:lpstr>
      <vt:lpstr>Uni Sans Regular</vt:lpstr>
      <vt:lpstr>Aharoni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Priorities </vt:lpstr>
      <vt:lpstr>Priorities </vt:lpstr>
      <vt:lpstr>Priorities </vt:lpstr>
      <vt:lpstr>Priorities </vt:lpstr>
      <vt:lpstr>Priorities </vt:lpstr>
      <vt:lpstr>Priorities </vt:lpstr>
      <vt:lpstr>Priorities </vt:lpstr>
      <vt:lpstr>Priorities </vt:lpstr>
      <vt:lpstr>Priorities Queue</vt:lpstr>
      <vt:lpstr>Priorities Queue</vt:lpstr>
      <vt:lpstr>Priorities Queue</vt:lpstr>
      <vt:lpstr>Priorities Queue</vt:lpstr>
      <vt:lpstr>Priorities Queue</vt:lpstr>
      <vt:lpstr>Priorities Queue</vt:lpstr>
      <vt:lpstr>PowerPoint Presentation</vt:lpstr>
      <vt:lpstr>PowerPoint Presentation</vt:lpstr>
      <vt:lpstr>Priorities Queue</vt:lpstr>
      <vt:lpstr>Priorities Queue</vt:lpstr>
      <vt:lpstr>Priorities Queue</vt:lpstr>
      <vt:lpstr>Priorities Queue</vt:lpstr>
      <vt:lpstr>Priorities Queue</vt:lpstr>
      <vt:lpstr>Complete binary tree</vt:lpstr>
      <vt:lpstr>Parent &gt; Children</vt:lpstr>
      <vt:lpstr>Storage</vt:lpstr>
      <vt:lpstr>Storage</vt:lpstr>
      <vt:lpstr>Storage</vt:lpstr>
      <vt:lpstr>Storage</vt:lpstr>
      <vt:lpstr>Insert</vt:lpstr>
      <vt:lpstr>Insert</vt:lpstr>
      <vt:lpstr>Insert</vt:lpstr>
      <vt:lpstr>Insert</vt:lpstr>
      <vt:lpstr>Insert</vt:lpstr>
      <vt:lpstr>DeleteMax</vt:lpstr>
      <vt:lpstr>DeleteMax</vt:lpstr>
      <vt:lpstr>DeleteMax</vt:lpstr>
      <vt:lpstr>DeleteMax</vt:lpstr>
      <vt:lpstr>DeleteMax</vt:lpstr>
      <vt:lpstr>DeleteMax</vt:lpstr>
      <vt:lpstr>Build Heap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 from Array</vt:lpstr>
      <vt:lpstr>Build Heap</vt:lpstr>
      <vt:lpstr>Heap Sort</vt:lpstr>
      <vt:lpstr>Priorities Queue</vt:lpstr>
      <vt:lpstr>Java Priority Queue</vt:lpstr>
      <vt:lpstr>Java Priority Queue</vt:lpstr>
      <vt:lpstr>Java Priority Queue</vt:lpstr>
      <vt:lpstr>Research Question</vt:lpstr>
      <vt:lpstr>Priority Queue Build Time</vt:lpstr>
      <vt:lpstr>Priority Queue Build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1090</cp:revision>
  <cp:lastPrinted>2016-02-10T20:19:12Z</cp:lastPrinted>
  <dcterms:created xsi:type="dcterms:W3CDTF">2014-10-14T00:51:43Z</dcterms:created>
  <dcterms:modified xsi:type="dcterms:W3CDTF">2020-03-10T00:40:57Z</dcterms:modified>
</cp:coreProperties>
</file>